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9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0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1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2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3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4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5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8"/>
  </p:notesMasterIdLst>
  <p:sldIdLst>
    <p:sldId id="256" r:id="rId2"/>
    <p:sldId id="257" r:id="rId3"/>
    <p:sldId id="274" r:id="rId4"/>
    <p:sldId id="258" r:id="rId5"/>
    <p:sldId id="259" r:id="rId6"/>
    <p:sldId id="260" r:id="rId7"/>
    <p:sldId id="262" r:id="rId8"/>
    <p:sldId id="276" r:id="rId9"/>
    <p:sldId id="285" r:id="rId10"/>
    <p:sldId id="284" r:id="rId11"/>
    <p:sldId id="283" r:id="rId12"/>
    <p:sldId id="279" r:id="rId13"/>
    <p:sldId id="281" r:id="rId14"/>
    <p:sldId id="280" r:id="rId15"/>
    <p:sldId id="286" r:id="rId16"/>
    <p:sldId id="287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B85CA"/>
    <a:srgbClr val="2981C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5F91184-094B-43E4-9A27-08494F2FCAF5}" v="120" dt="2025-05-07T21:43:12.39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0392" autoAdjust="0"/>
  </p:normalViewPr>
  <p:slideViewPr>
    <p:cSldViewPr snapToGrid="0">
      <p:cViewPr varScale="1">
        <p:scale>
          <a:sx n="66" d="100"/>
          <a:sy n="66" d="100"/>
        </p:scale>
        <p:origin x="133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chal Shani" userId="714e958d-6db4-49b7-b47d-8df35714c901" providerId="ADAL" clId="{F5F91184-094B-43E4-9A27-08494F2FCAF5}"/>
    <pc:docChg chg="undo redo custSel addSld delSld modSld sldOrd">
      <pc:chgData name="Michal Shani" userId="714e958d-6db4-49b7-b47d-8df35714c901" providerId="ADAL" clId="{F5F91184-094B-43E4-9A27-08494F2FCAF5}" dt="2025-05-08T07:55:59.739" v="2012" actId="20577"/>
      <pc:docMkLst>
        <pc:docMk/>
      </pc:docMkLst>
      <pc:sldChg chg="modSp mod">
        <pc:chgData name="Michal Shani" userId="714e958d-6db4-49b7-b47d-8df35714c901" providerId="ADAL" clId="{F5F91184-094B-43E4-9A27-08494F2FCAF5}" dt="2025-05-07T21:03:18.256" v="1643" actId="6549"/>
        <pc:sldMkLst>
          <pc:docMk/>
          <pc:sldMk cId="1222300865" sldId="256"/>
        </pc:sldMkLst>
        <pc:spChg chg="mod">
          <ac:chgData name="Michal Shani" userId="714e958d-6db4-49b7-b47d-8df35714c901" providerId="ADAL" clId="{F5F91184-094B-43E4-9A27-08494F2FCAF5}" dt="2025-05-07T18:55:58.990" v="456" actId="27636"/>
          <ac:spMkLst>
            <pc:docMk/>
            <pc:sldMk cId="1222300865" sldId="256"/>
            <ac:spMk id="2" creationId="{F6F0CE40-7BB2-4780-3CF8-9A1B898DB902}"/>
          </ac:spMkLst>
        </pc:spChg>
        <pc:spChg chg="mod">
          <ac:chgData name="Michal Shani" userId="714e958d-6db4-49b7-b47d-8df35714c901" providerId="ADAL" clId="{F5F91184-094B-43E4-9A27-08494F2FCAF5}" dt="2025-05-07T21:03:18.256" v="1643" actId="6549"/>
          <ac:spMkLst>
            <pc:docMk/>
            <pc:sldMk cId="1222300865" sldId="256"/>
            <ac:spMk id="3" creationId="{9EA6DC78-EEC8-E3D6-E1DF-17545E2496FF}"/>
          </ac:spMkLst>
        </pc:spChg>
      </pc:sldChg>
      <pc:sldChg chg="addSp delSp modSp mod setBg setClrOvrMap">
        <pc:chgData name="Michal Shani" userId="714e958d-6db4-49b7-b47d-8df35714c901" providerId="ADAL" clId="{F5F91184-094B-43E4-9A27-08494F2FCAF5}" dt="2025-05-07T20:28:05.955" v="1380"/>
        <pc:sldMkLst>
          <pc:docMk/>
          <pc:sldMk cId="3481138540" sldId="257"/>
        </pc:sldMkLst>
        <pc:spChg chg="mod">
          <ac:chgData name="Michal Shani" userId="714e958d-6db4-49b7-b47d-8df35714c901" providerId="ADAL" clId="{F5F91184-094B-43E4-9A27-08494F2FCAF5}" dt="2025-05-07T19:01:55.769" v="496" actId="26606"/>
          <ac:spMkLst>
            <pc:docMk/>
            <pc:sldMk cId="3481138540" sldId="257"/>
            <ac:spMk id="2" creationId="{3CB5D8CC-4866-2B15-F8CB-6FBC0F9CFAC6}"/>
          </ac:spMkLst>
        </pc:spChg>
        <pc:spChg chg="add del mod">
          <ac:chgData name="Michal Shani" userId="714e958d-6db4-49b7-b47d-8df35714c901" providerId="ADAL" clId="{F5F91184-094B-43E4-9A27-08494F2FCAF5}" dt="2025-05-07T20:28:05.955" v="1380"/>
          <ac:spMkLst>
            <pc:docMk/>
            <pc:sldMk cId="3481138540" sldId="257"/>
            <ac:spMk id="3" creationId="{C1501324-1E65-8371-B19B-FF00361C3738}"/>
          </ac:spMkLst>
        </pc:spChg>
        <pc:spChg chg="add del">
          <ac:chgData name="Michal Shani" userId="714e958d-6db4-49b7-b47d-8df35714c901" providerId="ADAL" clId="{F5F91184-094B-43E4-9A27-08494F2FCAF5}" dt="2025-05-07T19:01:55.769" v="496" actId="26606"/>
          <ac:spMkLst>
            <pc:docMk/>
            <pc:sldMk cId="3481138540" sldId="257"/>
            <ac:spMk id="10" creationId="{D0D45553-91A4-480A-9577-0E0FC0D919B9}"/>
          </ac:spMkLst>
        </pc:spChg>
        <pc:spChg chg="add del">
          <ac:chgData name="Michal Shani" userId="714e958d-6db4-49b7-b47d-8df35714c901" providerId="ADAL" clId="{F5F91184-094B-43E4-9A27-08494F2FCAF5}" dt="2025-05-07T19:01:55.769" v="496" actId="26606"/>
          <ac:spMkLst>
            <pc:docMk/>
            <pc:sldMk cId="3481138540" sldId="257"/>
            <ac:spMk id="12" creationId="{D240F8A8-FEA1-42C2-B259-27A9351279BD}"/>
          </ac:spMkLst>
        </pc:spChg>
        <pc:spChg chg="add del">
          <ac:chgData name="Michal Shani" userId="714e958d-6db4-49b7-b47d-8df35714c901" providerId="ADAL" clId="{F5F91184-094B-43E4-9A27-08494F2FCAF5}" dt="2025-05-07T19:01:55.146" v="495" actId="26606"/>
          <ac:spMkLst>
            <pc:docMk/>
            <pc:sldMk cId="3481138540" sldId="257"/>
            <ac:spMk id="17" creationId="{D0D45553-91A4-480A-9577-0E0FC0D919B9}"/>
          </ac:spMkLst>
        </pc:spChg>
        <pc:spChg chg="add del">
          <ac:chgData name="Michal Shani" userId="714e958d-6db4-49b7-b47d-8df35714c901" providerId="ADAL" clId="{F5F91184-094B-43E4-9A27-08494F2FCAF5}" dt="2025-05-07T19:01:55.146" v="495" actId="26606"/>
          <ac:spMkLst>
            <pc:docMk/>
            <pc:sldMk cId="3481138540" sldId="257"/>
            <ac:spMk id="19" creationId="{D240F8A8-FEA1-42C2-B259-27A9351279BD}"/>
          </ac:spMkLst>
        </pc:spChg>
        <pc:graphicFrameChg chg="add del mod modGraphic">
          <ac:chgData name="Michal Shani" userId="714e958d-6db4-49b7-b47d-8df35714c901" providerId="ADAL" clId="{F5F91184-094B-43E4-9A27-08494F2FCAF5}" dt="2025-05-07T19:01:55.769" v="496" actId="26606"/>
          <ac:graphicFrameMkLst>
            <pc:docMk/>
            <pc:sldMk cId="3481138540" sldId="257"/>
            <ac:graphicFrameMk id="6" creationId="{5FC913FF-8EED-C7D9-875B-34CFC7EDFF0E}"/>
          </ac:graphicFrameMkLst>
        </pc:graphicFrameChg>
      </pc:sldChg>
      <pc:sldChg chg="modSp mod modNotesTx">
        <pc:chgData name="Michal Shani" userId="714e958d-6db4-49b7-b47d-8df35714c901" providerId="ADAL" clId="{F5F91184-094B-43E4-9A27-08494F2FCAF5}" dt="2025-05-08T04:58:07.144" v="1801" actId="20577"/>
        <pc:sldMkLst>
          <pc:docMk/>
          <pc:sldMk cId="3229217951" sldId="258"/>
        </pc:sldMkLst>
        <pc:spChg chg="mod">
          <ac:chgData name="Michal Shani" userId="714e958d-6db4-49b7-b47d-8df35714c901" providerId="ADAL" clId="{F5F91184-094B-43E4-9A27-08494F2FCAF5}" dt="2025-05-07T21:41:13.117" v="1645" actId="20577"/>
          <ac:spMkLst>
            <pc:docMk/>
            <pc:sldMk cId="3229217951" sldId="258"/>
            <ac:spMk id="3" creationId="{0265F9A7-83E7-6428-F8D6-954F3AD2A0CA}"/>
          </ac:spMkLst>
        </pc:spChg>
      </pc:sldChg>
      <pc:sldChg chg="modSp mod modNotesTx">
        <pc:chgData name="Michal Shani" userId="714e958d-6db4-49b7-b47d-8df35714c901" providerId="ADAL" clId="{F5F91184-094B-43E4-9A27-08494F2FCAF5}" dt="2025-05-08T04:59:41.506" v="1931" actId="20577"/>
        <pc:sldMkLst>
          <pc:docMk/>
          <pc:sldMk cId="1416462947" sldId="259"/>
        </pc:sldMkLst>
        <pc:spChg chg="mod">
          <ac:chgData name="Michal Shani" userId="714e958d-6db4-49b7-b47d-8df35714c901" providerId="ADAL" clId="{F5F91184-094B-43E4-9A27-08494F2FCAF5}" dt="2025-05-07T18:40:53.412" v="310" actId="20577"/>
          <ac:spMkLst>
            <pc:docMk/>
            <pc:sldMk cId="1416462947" sldId="259"/>
            <ac:spMk id="2" creationId="{59756DD0-15BF-8493-AF36-3D5274A32D25}"/>
          </ac:spMkLst>
        </pc:spChg>
        <pc:spChg chg="mod">
          <ac:chgData name="Michal Shani" userId="714e958d-6db4-49b7-b47d-8df35714c901" providerId="ADAL" clId="{F5F91184-094B-43E4-9A27-08494F2FCAF5}" dt="2025-05-07T21:41:40.637" v="1662" actId="20577"/>
          <ac:spMkLst>
            <pc:docMk/>
            <pc:sldMk cId="1416462947" sldId="259"/>
            <ac:spMk id="3" creationId="{7A7097B1-15A1-8A2D-20DC-5873A8117D7B}"/>
          </ac:spMkLst>
        </pc:spChg>
      </pc:sldChg>
      <pc:sldChg chg="addSp modSp mod ord modNotesTx">
        <pc:chgData name="Michal Shani" userId="714e958d-6db4-49b7-b47d-8df35714c901" providerId="ADAL" clId="{F5F91184-094B-43E4-9A27-08494F2FCAF5}" dt="2025-05-08T05:00:42.695" v="1997" actId="20577"/>
        <pc:sldMkLst>
          <pc:docMk/>
          <pc:sldMk cId="4226708432" sldId="260"/>
        </pc:sldMkLst>
        <pc:spChg chg="mod">
          <ac:chgData name="Michal Shani" userId="714e958d-6db4-49b7-b47d-8df35714c901" providerId="ADAL" clId="{F5F91184-094B-43E4-9A27-08494F2FCAF5}" dt="2025-05-07T18:44:13.970" v="377" actId="20577"/>
          <ac:spMkLst>
            <pc:docMk/>
            <pc:sldMk cId="4226708432" sldId="260"/>
            <ac:spMk id="2" creationId="{77B4ED55-68FE-A660-6A40-54550109E001}"/>
          </ac:spMkLst>
        </pc:spChg>
        <pc:spChg chg="mod">
          <ac:chgData name="Michal Shani" userId="714e958d-6db4-49b7-b47d-8df35714c901" providerId="ADAL" clId="{F5F91184-094B-43E4-9A27-08494F2FCAF5}" dt="2025-05-07T21:41:59.921" v="1663" actId="20577"/>
          <ac:spMkLst>
            <pc:docMk/>
            <pc:sldMk cId="4226708432" sldId="260"/>
            <ac:spMk id="3" creationId="{8427C1F3-164B-7023-9AC1-266EBB9E6552}"/>
          </ac:spMkLst>
        </pc:spChg>
        <pc:spChg chg="add">
          <ac:chgData name="Michal Shani" userId="714e958d-6db4-49b7-b47d-8df35714c901" providerId="ADAL" clId="{F5F91184-094B-43E4-9A27-08494F2FCAF5}" dt="2025-05-07T18:42:01.821" v="321"/>
          <ac:spMkLst>
            <pc:docMk/>
            <pc:sldMk cId="4226708432" sldId="260"/>
            <ac:spMk id="5" creationId="{CF71EC1F-E32D-5047-B912-68AC95E5F5C3}"/>
          </ac:spMkLst>
        </pc:spChg>
        <pc:spChg chg="add">
          <ac:chgData name="Michal Shani" userId="714e958d-6db4-49b7-b47d-8df35714c901" providerId="ADAL" clId="{F5F91184-094B-43E4-9A27-08494F2FCAF5}" dt="2025-05-07T18:42:43.168" v="328"/>
          <ac:spMkLst>
            <pc:docMk/>
            <pc:sldMk cId="4226708432" sldId="260"/>
            <ac:spMk id="6" creationId="{3BE207BE-9C43-F73E-CB4D-25DACC1CD237}"/>
          </ac:spMkLst>
        </pc:spChg>
      </pc:sldChg>
      <pc:sldChg chg="modSp del mod">
        <pc:chgData name="Michal Shani" userId="714e958d-6db4-49b7-b47d-8df35714c901" providerId="ADAL" clId="{F5F91184-094B-43E4-9A27-08494F2FCAF5}" dt="2025-05-07T18:47:45.450" v="428" actId="47"/>
        <pc:sldMkLst>
          <pc:docMk/>
          <pc:sldMk cId="1740378955" sldId="261"/>
        </pc:sldMkLst>
        <pc:spChg chg="mod">
          <ac:chgData name="Michal Shani" userId="714e958d-6db4-49b7-b47d-8df35714c901" providerId="ADAL" clId="{F5F91184-094B-43E4-9A27-08494F2FCAF5}" dt="2025-05-07T18:47:36.251" v="427" actId="20577"/>
          <ac:spMkLst>
            <pc:docMk/>
            <pc:sldMk cId="1740378955" sldId="261"/>
            <ac:spMk id="2" creationId="{B956672C-23E5-91BA-07A9-FF2CC3C29500}"/>
          </ac:spMkLst>
        </pc:spChg>
      </pc:sldChg>
      <pc:sldChg chg="modSp mod ord modShow modNotesTx">
        <pc:chgData name="Michal Shani" userId="714e958d-6db4-49b7-b47d-8df35714c901" providerId="ADAL" clId="{F5F91184-094B-43E4-9A27-08494F2FCAF5}" dt="2025-05-08T07:55:59.739" v="2012" actId="20577"/>
        <pc:sldMkLst>
          <pc:docMk/>
          <pc:sldMk cId="66085943" sldId="262"/>
        </pc:sldMkLst>
        <pc:spChg chg="mod">
          <ac:chgData name="Michal Shani" userId="714e958d-6db4-49b7-b47d-8df35714c901" providerId="ADAL" clId="{F5F91184-094B-43E4-9A27-08494F2FCAF5}" dt="2025-05-07T18:48:15.284" v="433" actId="27636"/>
          <ac:spMkLst>
            <pc:docMk/>
            <pc:sldMk cId="66085943" sldId="262"/>
            <ac:spMk id="2" creationId="{6BB6A4DB-2742-72CF-F70B-8BDEBBCAE785}"/>
          </ac:spMkLst>
        </pc:spChg>
        <pc:spChg chg="mod">
          <ac:chgData name="Michal Shani" userId="714e958d-6db4-49b7-b47d-8df35714c901" providerId="ADAL" clId="{F5F91184-094B-43E4-9A27-08494F2FCAF5}" dt="2025-05-07T19:00:14.524" v="488" actId="1076"/>
          <ac:spMkLst>
            <pc:docMk/>
            <pc:sldMk cId="66085943" sldId="262"/>
            <ac:spMk id="6" creationId="{0A3B8641-7F1D-802D-C2C3-8ABA88061D4A}"/>
          </ac:spMkLst>
        </pc:spChg>
      </pc:sldChg>
      <pc:sldChg chg="del">
        <pc:chgData name="Michal Shani" userId="714e958d-6db4-49b7-b47d-8df35714c901" providerId="ADAL" clId="{F5F91184-094B-43E4-9A27-08494F2FCAF5}" dt="2025-05-07T18:48:39.238" v="435" actId="47"/>
        <pc:sldMkLst>
          <pc:docMk/>
          <pc:sldMk cId="2834995429" sldId="263"/>
        </pc:sldMkLst>
      </pc:sldChg>
      <pc:sldChg chg="del">
        <pc:chgData name="Michal Shani" userId="714e958d-6db4-49b7-b47d-8df35714c901" providerId="ADAL" clId="{F5F91184-094B-43E4-9A27-08494F2FCAF5}" dt="2025-05-07T18:48:40.027" v="436" actId="47"/>
        <pc:sldMkLst>
          <pc:docMk/>
          <pc:sldMk cId="3801902116" sldId="264"/>
        </pc:sldMkLst>
      </pc:sldChg>
      <pc:sldChg chg="del">
        <pc:chgData name="Michal Shani" userId="714e958d-6db4-49b7-b47d-8df35714c901" providerId="ADAL" clId="{F5F91184-094B-43E4-9A27-08494F2FCAF5}" dt="2025-05-07T18:48:40.832" v="437" actId="47"/>
        <pc:sldMkLst>
          <pc:docMk/>
          <pc:sldMk cId="4218291581" sldId="265"/>
        </pc:sldMkLst>
      </pc:sldChg>
      <pc:sldChg chg="del">
        <pc:chgData name="Michal Shani" userId="714e958d-6db4-49b7-b47d-8df35714c901" providerId="ADAL" clId="{F5F91184-094B-43E4-9A27-08494F2FCAF5}" dt="2025-05-07T18:48:41.708" v="438" actId="47"/>
        <pc:sldMkLst>
          <pc:docMk/>
          <pc:sldMk cId="86614024" sldId="266"/>
        </pc:sldMkLst>
      </pc:sldChg>
      <pc:sldChg chg="del">
        <pc:chgData name="Michal Shani" userId="714e958d-6db4-49b7-b47d-8df35714c901" providerId="ADAL" clId="{F5F91184-094B-43E4-9A27-08494F2FCAF5}" dt="2025-05-07T18:48:42.525" v="439" actId="47"/>
        <pc:sldMkLst>
          <pc:docMk/>
          <pc:sldMk cId="3542480841" sldId="267"/>
        </pc:sldMkLst>
      </pc:sldChg>
      <pc:sldChg chg="del">
        <pc:chgData name="Michal Shani" userId="714e958d-6db4-49b7-b47d-8df35714c901" providerId="ADAL" clId="{F5F91184-094B-43E4-9A27-08494F2FCAF5}" dt="2025-05-07T19:00:29.898" v="489" actId="47"/>
        <pc:sldMkLst>
          <pc:docMk/>
          <pc:sldMk cId="1202447855" sldId="268"/>
        </pc:sldMkLst>
      </pc:sldChg>
      <pc:sldChg chg="del mod modShow">
        <pc:chgData name="Michal Shani" userId="714e958d-6db4-49b7-b47d-8df35714c901" providerId="ADAL" clId="{F5F91184-094B-43E4-9A27-08494F2FCAF5}" dt="2025-05-07T20:56:26.220" v="1593" actId="47"/>
        <pc:sldMkLst>
          <pc:docMk/>
          <pc:sldMk cId="3948119929" sldId="269"/>
        </pc:sldMkLst>
      </pc:sldChg>
      <pc:sldChg chg="del">
        <pc:chgData name="Michal Shani" userId="714e958d-6db4-49b7-b47d-8df35714c901" providerId="ADAL" clId="{F5F91184-094B-43E4-9A27-08494F2FCAF5}" dt="2025-05-07T18:55:26.981" v="454" actId="47"/>
        <pc:sldMkLst>
          <pc:docMk/>
          <pc:sldMk cId="1697245691" sldId="270"/>
        </pc:sldMkLst>
      </pc:sldChg>
      <pc:sldChg chg="add del">
        <pc:chgData name="Michal Shani" userId="714e958d-6db4-49b7-b47d-8df35714c901" providerId="ADAL" clId="{F5F91184-094B-43E4-9A27-08494F2FCAF5}" dt="2025-05-07T20:05:23.733" v="1323" actId="47"/>
        <pc:sldMkLst>
          <pc:docMk/>
          <pc:sldMk cId="2541541536" sldId="271"/>
        </pc:sldMkLst>
      </pc:sldChg>
      <pc:sldChg chg="addSp modSp add del mod setBg addAnim modNotesTx">
        <pc:chgData name="Michal Shani" userId="714e958d-6db4-49b7-b47d-8df35714c901" providerId="ADAL" clId="{F5F91184-094B-43E4-9A27-08494F2FCAF5}" dt="2025-05-07T21:01:15.367" v="1641" actId="47"/>
        <pc:sldMkLst>
          <pc:docMk/>
          <pc:sldMk cId="1490090509" sldId="272"/>
        </pc:sldMkLst>
        <pc:spChg chg="mod">
          <ac:chgData name="Michal Shani" userId="714e958d-6db4-49b7-b47d-8df35714c901" providerId="ADAL" clId="{F5F91184-094B-43E4-9A27-08494F2FCAF5}" dt="2025-05-07T19:00:56.836" v="491" actId="26606"/>
          <ac:spMkLst>
            <pc:docMk/>
            <pc:sldMk cId="1490090509" sldId="272"/>
            <ac:spMk id="2" creationId="{C45E7616-41C6-50D3-B7AD-A0B9A29C4E51}"/>
          </ac:spMkLst>
        </pc:spChg>
        <pc:spChg chg="add">
          <ac:chgData name="Michal Shani" userId="714e958d-6db4-49b7-b47d-8df35714c901" providerId="ADAL" clId="{F5F91184-094B-43E4-9A27-08494F2FCAF5}" dt="2025-05-07T19:00:56.836" v="491" actId="26606"/>
          <ac:spMkLst>
            <pc:docMk/>
            <pc:sldMk cId="1490090509" sldId="272"/>
            <ac:spMk id="9" creationId="{8775F366-526C-4C42-8931-696FFE8AA517}"/>
          </ac:spMkLst>
        </pc:spChg>
        <pc:spChg chg="add">
          <ac:chgData name="Michal Shani" userId="714e958d-6db4-49b7-b47d-8df35714c901" providerId="ADAL" clId="{F5F91184-094B-43E4-9A27-08494F2FCAF5}" dt="2025-05-07T19:00:56.836" v="491" actId="26606"/>
          <ac:spMkLst>
            <pc:docMk/>
            <pc:sldMk cId="1490090509" sldId="272"/>
            <ac:spMk id="11" creationId="{12839A1C-34CB-4C3C-8531-CA67525FDE9E}"/>
          </ac:spMkLst>
        </pc:spChg>
        <pc:spChg chg="add">
          <ac:chgData name="Michal Shani" userId="714e958d-6db4-49b7-b47d-8df35714c901" providerId="ADAL" clId="{F5F91184-094B-43E4-9A27-08494F2FCAF5}" dt="2025-05-07T19:00:56.836" v="491" actId="26606"/>
          <ac:spMkLst>
            <pc:docMk/>
            <pc:sldMk cId="1490090509" sldId="272"/>
            <ac:spMk id="13" creationId="{FAC94EAF-F7F7-4727-AE69-A7036B4A5122}"/>
          </ac:spMkLst>
        </pc:spChg>
      </pc:sldChg>
      <pc:sldChg chg="del">
        <pc:chgData name="Michal Shani" userId="714e958d-6db4-49b7-b47d-8df35714c901" providerId="ADAL" clId="{F5F91184-094B-43E4-9A27-08494F2FCAF5}" dt="2025-05-07T18:55:29.581" v="455" actId="47"/>
        <pc:sldMkLst>
          <pc:docMk/>
          <pc:sldMk cId="1326633048" sldId="273"/>
        </pc:sldMkLst>
      </pc:sldChg>
      <pc:sldChg chg="addSp delSp modSp add mod ord setBg setClrOvrMap modNotesTx">
        <pc:chgData name="Michal Shani" userId="714e958d-6db4-49b7-b47d-8df35714c901" providerId="ADAL" clId="{F5F91184-094B-43E4-9A27-08494F2FCAF5}" dt="2025-05-08T07:51:38.352" v="2011" actId="20577"/>
        <pc:sldMkLst>
          <pc:docMk/>
          <pc:sldMk cId="724559064" sldId="274"/>
        </pc:sldMkLst>
        <pc:spChg chg="mod">
          <ac:chgData name="Michal Shani" userId="714e958d-6db4-49b7-b47d-8df35714c901" providerId="ADAL" clId="{F5F91184-094B-43E4-9A27-08494F2FCAF5}" dt="2025-05-07T19:02:50.680" v="506" actId="26606"/>
          <ac:spMkLst>
            <pc:docMk/>
            <pc:sldMk cId="724559064" sldId="274"/>
            <ac:spMk id="2" creationId="{F0218354-5225-9313-9421-F0F68E0894C1}"/>
          </ac:spMkLst>
        </pc:spChg>
        <pc:spChg chg="add del mod">
          <ac:chgData name="Michal Shani" userId="714e958d-6db4-49b7-b47d-8df35714c901" providerId="ADAL" clId="{F5F91184-094B-43E4-9A27-08494F2FCAF5}" dt="2025-05-07T19:18:23.474" v="908" actId="113"/>
          <ac:spMkLst>
            <pc:docMk/>
            <pc:sldMk cId="724559064" sldId="274"/>
            <ac:spMk id="3" creationId="{4DFFA432-6125-5B52-880C-872AE71F16BB}"/>
          </ac:spMkLst>
        </pc:spChg>
        <pc:spChg chg="add del">
          <ac:chgData name="Michal Shani" userId="714e958d-6db4-49b7-b47d-8df35714c901" providerId="ADAL" clId="{F5F91184-094B-43E4-9A27-08494F2FCAF5}" dt="2025-05-07T19:02:50.680" v="506" actId="26606"/>
          <ac:spMkLst>
            <pc:docMk/>
            <pc:sldMk cId="724559064" sldId="274"/>
            <ac:spMk id="9" creationId="{089A69AF-D57B-49B4-886C-D4A5DC194421}"/>
          </ac:spMkLst>
        </pc:spChg>
        <pc:spChg chg="add del">
          <ac:chgData name="Michal Shani" userId="714e958d-6db4-49b7-b47d-8df35714c901" providerId="ADAL" clId="{F5F91184-094B-43E4-9A27-08494F2FCAF5}" dt="2025-05-07T19:02:19.100" v="498" actId="26606"/>
          <ac:spMkLst>
            <pc:docMk/>
            <pc:sldMk cId="724559064" sldId="274"/>
            <ac:spMk id="10" creationId="{D0D45553-91A4-480A-9577-0E0FC0D919B9}"/>
          </ac:spMkLst>
        </pc:spChg>
        <pc:spChg chg="add del">
          <ac:chgData name="Michal Shani" userId="714e958d-6db4-49b7-b47d-8df35714c901" providerId="ADAL" clId="{F5F91184-094B-43E4-9A27-08494F2FCAF5}" dt="2025-05-07T19:02:50.680" v="506" actId="26606"/>
          <ac:spMkLst>
            <pc:docMk/>
            <pc:sldMk cId="724559064" sldId="274"/>
            <ac:spMk id="11" creationId="{CABDC08D-6093-4397-92D4-54D00E2BB1C2}"/>
          </ac:spMkLst>
        </pc:spChg>
        <pc:spChg chg="add del">
          <ac:chgData name="Michal Shani" userId="714e958d-6db4-49b7-b47d-8df35714c901" providerId="ADAL" clId="{F5F91184-094B-43E4-9A27-08494F2FCAF5}" dt="2025-05-07T19:02:19.100" v="498" actId="26606"/>
          <ac:spMkLst>
            <pc:docMk/>
            <pc:sldMk cId="724559064" sldId="274"/>
            <ac:spMk id="12" creationId="{D240F8A8-FEA1-42C2-B259-27A9351279BD}"/>
          </ac:spMkLst>
        </pc:spChg>
        <pc:spChg chg="add del">
          <ac:chgData name="Michal Shani" userId="714e958d-6db4-49b7-b47d-8df35714c901" providerId="ADAL" clId="{F5F91184-094B-43E4-9A27-08494F2FCAF5}" dt="2025-05-07T19:02:21.490" v="500" actId="26606"/>
          <ac:spMkLst>
            <pc:docMk/>
            <pc:sldMk cId="724559064" sldId="274"/>
            <ac:spMk id="14" creationId="{D0D45553-91A4-480A-9577-0E0FC0D919B9}"/>
          </ac:spMkLst>
        </pc:spChg>
        <pc:spChg chg="add del">
          <ac:chgData name="Michal Shani" userId="714e958d-6db4-49b7-b47d-8df35714c901" providerId="ADAL" clId="{F5F91184-094B-43E4-9A27-08494F2FCAF5}" dt="2025-05-07T19:02:21.490" v="500" actId="26606"/>
          <ac:spMkLst>
            <pc:docMk/>
            <pc:sldMk cId="724559064" sldId="274"/>
            <ac:spMk id="15" creationId="{D240F8A8-FEA1-42C2-B259-27A9351279BD}"/>
          </ac:spMkLst>
        </pc:spChg>
        <pc:spChg chg="add del">
          <ac:chgData name="Michal Shani" userId="714e958d-6db4-49b7-b47d-8df35714c901" providerId="ADAL" clId="{F5F91184-094B-43E4-9A27-08494F2FCAF5}" dt="2025-05-07T19:02:22.888" v="502" actId="26606"/>
          <ac:spMkLst>
            <pc:docMk/>
            <pc:sldMk cId="724559064" sldId="274"/>
            <ac:spMk id="18" creationId="{A3322B77-FA16-4D4E-BAA6-811C61DB3E85}"/>
          </ac:spMkLst>
        </pc:spChg>
        <pc:spChg chg="add del">
          <ac:chgData name="Michal Shani" userId="714e958d-6db4-49b7-b47d-8df35714c901" providerId="ADAL" clId="{F5F91184-094B-43E4-9A27-08494F2FCAF5}" dt="2025-05-07T19:02:22.888" v="502" actId="26606"/>
          <ac:spMkLst>
            <pc:docMk/>
            <pc:sldMk cId="724559064" sldId="274"/>
            <ac:spMk id="19" creationId="{CA6EF34F-3BAD-4CD8-B05E-03BA773AE864}"/>
          </ac:spMkLst>
        </pc:spChg>
        <pc:spChg chg="add del">
          <ac:chgData name="Michal Shani" userId="714e958d-6db4-49b7-b47d-8df35714c901" providerId="ADAL" clId="{F5F91184-094B-43E4-9A27-08494F2FCAF5}" dt="2025-05-07T19:02:27.102" v="504" actId="26606"/>
          <ac:spMkLst>
            <pc:docMk/>
            <pc:sldMk cId="724559064" sldId="274"/>
            <ac:spMk id="22" creationId="{056824CE-083D-4ED5-94A5-655345BBE75E}"/>
          </ac:spMkLst>
        </pc:spChg>
        <pc:spChg chg="add del">
          <ac:chgData name="Michal Shani" userId="714e958d-6db4-49b7-b47d-8df35714c901" providerId="ADAL" clId="{F5F91184-094B-43E4-9A27-08494F2FCAF5}" dt="2025-05-07T19:02:27.102" v="504" actId="26606"/>
          <ac:spMkLst>
            <pc:docMk/>
            <pc:sldMk cId="724559064" sldId="274"/>
            <ac:spMk id="23" creationId="{0785D83B-2124-40CD-9E29-811BC2B7CE64}"/>
          </ac:spMkLst>
        </pc:spChg>
        <pc:spChg chg="add del">
          <ac:chgData name="Michal Shani" userId="714e958d-6db4-49b7-b47d-8df35714c901" providerId="ADAL" clId="{F5F91184-094B-43E4-9A27-08494F2FCAF5}" dt="2025-05-07T19:02:50.680" v="506" actId="26606"/>
          <ac:spMkLst>
            <pc:docMk/>
            <pc:sldMk cId="724559064" sldId="274"/>
            <ac:spMk id="26" creationId="{4DFFA432-6125-5B52-880C-872AE71F16BB}"/>
          </ac:spMkLst>
        </pc:spChg>
        <pc:graphicFrameChg chg="add del">
          <ac:chgData name="Michal Shani" userId="714e958d-6db4-49b7-b47d-8df35714c901" providerId="ADAL" clId="{F5F91184-094B-43E4-9A27-08494F2FCAF5}" dt="2025-05-07T19:02:19.100" v="498" actId="26606"/>
          <ac:graphicFrameMkLst>
            <pc:docMk/>
            <pc:sldMk cId="724559064" sldId="274"/>
            <ac:graphicFrameMk id="6" creationId="{F6749B22-CED0-F1F6-9BB9-5A906E78F9EB}"/>
          </ac:graphicFrameMkLst>
        </pc:graphicFrameChg>
        <pc:graphicFrameChg chg="add del">
          <ac:chgData name="Michal Shani" userId="714e958d-6db4-49b7-b47d-8df35714c901" providerId="ADAL" clId="{F5F91184-094B-43E4-9A27-08494F2FCAF5}" dt="2025-05-07T19:02:21.490" v="500" actId="26606"/>
          <ac:graphicFrameMkLst>
            <pc:docMk/>
            <pc:sldMk cId="724559064" sldId="274"/>
            <ac:graphicFrameMk id="16" creationId="{3945737B-7272-D6F2-3EAE-69E573E36CB9}"/>
          </ac:graphicFrameMkLst>
        </pc:graphicFrameChg>
        <pc:graphicFrameChg chg="add del">
          <ac:chgData name="Michal Shani" userId="714e958d-6db4-49b7-b47d-8df35714c901" providerId="ADAL" clId="{F5F91184-094B-43E4-9A27-08494F2FCAF5}" dt="2025-05-07T19:02:22.888" v="502" actId="26606"/>
          <ac:graphicFrameMkLst>
            <pc:docMk/>
            <pc:sldMk cId="724559064" sldId="274"/>
            <ac:graphicFrameMk id="20" creationId="{CB467F00-9BAA-448B-2373-86D9A867B9E7}"/>
          </ac:graphicFrameMkLst>
        </pc:graphicFrameChg>
        <pc:graphicFrameChg chg="add del">
          <ac:chgData name="Michal Shani" userId="714e958d-6db4-49b7-b47d-8df35714c901" providerId="ADAL" clId="{F5F91184-094B-43E4-9A27-08494F2FCAF5}" dt="2025-05-07T19:02:27.102" v="504" actId="26606"/>
          <ac:graphicFrameMkLst>
            <pc:docMk/>
            <pc:sldMk cId="724559064" sldId="274"/>
            <ac:graphicFrameMk id="24" creationId="{1396C9DA-7330-0582-55E8-756F5183AD6D}"/>
          </ac:graphicFrameMkLst>
        </pc:graphicFrameChg>
      </pc:sldChg>
      <pc:sldChg chg="new del">
        <pc:chgData name="Michal Shani" userId="714e958d-6db4-49b7-b47d-8df35714c901" providerId="ADAL" clId="{F5F91184-094B-43E4-9A27-08494F2FCAF5}" dt="2025-05-07T18:13:11.807" v="172" actId="47"/>
        <pc:sldMkLst>
          <pc:docMk/>
          <pc:sldMk cId="2720950186" sldId="274"/>
        </pc:sldMkLst>
      </pc:sldChg>
      <pc:sldChg chg="modSp add del mod modNotesTx">
        <pc:chgData name="Michal Shani" userId="714e958d-6db4-49b7-b47d-8df35714c901" providerId="ADAL" clId="{F5F91184-094B-43E4-9A27-08494F2FCAF5}" dt="2025-05-07T20:48:23.809" v="1545" actId="47"/>
        <pc:sldMkLst>
          <pc:docMk/>
          <pc:sldMk cId="4223498623" sldId="275"/>
        </pc:sldMkLst>
        <pc:spChg chg="mod">
          <ac:chgData name="Michal Shani" userId="714e958d-6db4-49b7-b47d-8df35714c901" providerId="ADAL" clId="{F5F91184-094B-43E4-9A27-08494F2FCAF5}" dt="2025-05-07T19:06:32.721" v="539" actId="20577"/>
          <ac:spMkLst>
            <pc:docMk/>
            <pc:sldMk cId="4223498623" sldId="275"/>
            <ac:spMk id="2" creationId="{6CB0FA28-B33E-23A3-1315-B92FE2B724CC}"/>
          </ac:spMkLst>
        </pc:spChg>
        <pc:spChg chg="mod">
          <ac:chgData name="Michal Shani" userId="714e958d-6db4-49b7-b47d-8df35714c901" providerId="ADAL" clId="{F5F91184-094B-43E4-9A27-08494F2FCAF5}" dt="2025-05-07T19:10:13.838" v="694" actId="20577"/>
          <ac:spMkLst>
            <pc:docMk/>
            <pc:sldMk cId="4223498623" sldId="275"/>
            <ac:spMk id="3" creationId="{DD5187D8-35B3-4468-AAA5-B6F42A4BD9FE}"/>
          </ac:spMkLst>
        </pc:spChg>
      </pc:sldChg>
      <pc:sldChg chg="addSp delSp modSp add mod setBg modNotesTx">
        <pc:chgData name="Michal Shani" userId="714e958d-6db4-49b7-b47d-8df35714c901" providerId="ADAL" clId="{F5F91184-094B-43E4-9A27-08494F2FCAF5}" dt="2025-05-08T07:45:01.342" v="2002" actId="20577"/>
        <pc:sldMkLst>
          <pc:docMk/>
          <pc:sldMk cId="1690989132" sldId="276"/>
        </pc:sldMkLst>
        <pc:spChg chg="mod">
          <ac:chgData name="Michal Shani" userId="714e958d-6db4-49b7-b47d-8df35714c901" providerId="ADAL" clId="{F5F91184-094B-43E4-9A27-08494F2FCAF5}" dt="2025-05-07T20:48:13.540" v="1543" actId="20577"/>
          <ac:spMkLst>
            <pc:docMk/>
            <pc:sldMk cId="1690989132" sldId="276"/>
            <ac:spMk id="2" creationId="{1D56844B-5182-83A4-8F73-E1AC0D740B37}"/>
          </ac:spMkLst>
        </pc:spChg>
        <pc:spChg chg="add del mod">
          <ac:chgData name="Michal Shani" userId="714e958d-6db4-49b7-b47d-8df35714c901" providerId="ADAL" clId="{F5F91184-094B-43E4-9A27-08494F2FCAF5}" dt="2025-05-07T20:45:14.947" v="1499" actId="26606"/>
          <ac:spMkLst>
            <pc:docMk/>
            <pc:sldMk cId="1690989132" sldId="276"/>
            <ac:spMk id="3" creationId="{A228D73F-BC00-D6BF-1614-700510E3E989}"/>
          </ac:spMkLst>
        </pc:spChg>
        <pc:spChg chg="add">
          <ac:chgData name="Michal Shani" userId="714e958d-6db4-49b7-b47d-8df35714c901" providerId="ADAL" clId="{F5F91184-094B-43E4-9A27-08494F2FCAF5}" dt="2025-05-07T20:53:45.663" v="1572"/>
          <ac:spMkLst>
            <pc:docMk/>
            <pc:sldMk cId="1690989132" sldId="276"/>
            <ac:spMk id="7" creationId="{1A475167-72CC-1B33-8CF4-BAC62EF759ED}"/>
          </ac:spMkLst>
        </pc:spChg>
        <pc:spChg chg="add del">
          <ac:chgData name="Michal Shani" userId="714e958d-6db4-49b7-b47d-8df35714c901" providerId="ADAL" clId="{F5F91184-094B-43E4-9A27-08494F2FCAF5}" dt="2025-05-07T20:45:14.947" v="1499" actId="26606"/>
          <ac:spMkLst>
            <pc:docMk/>
            <pc:sldMk cId="1690989132" sldId="276"/>
            <ac:spMk id="10" creationId="{B2B82547-2424-4E7A-A98B-75206EE73028}"/>
          </ac:spMkLst>
        </pc:spChg>
        <pc:spChg chg="add del">
          <ac:chgData name="Michal Shani" userId="714e958d-6db4-49b7-b47d-8df35714c901" providerId="ADAL" clId="{F5F91184-094B-43E4-9A27-08494F2FCAF5}" dt="2025-05-07T20:45:14.947" v="1499" actId="26606"/>
          <ac:spMkLst>
            <pc:docMk/>
            <pc:sldMk cId="1690989132" sldId="276"/>
            <ac:spMk id="12" creationId="{5109BC2F-9616-4D7D-9E98-57898009A828}"/>
          </ac:spMkLst>
        </pc:spChg>
        <pc:graphicFrameChg chg="add del mod">
          <ac:chgData name="Michal Shani" userId="714e958d-6db4-49b7-b47d-8df35714c901" providerId="ADAL" clId="{F5F91184-094B-43E4-9A27-08494F2FCAF5}" dt="2025-05-07T20:48:04.227" v="1533" actId="20577"/>
          <ac:graphicFrameMkLst>
            <pc:docMk/>
            <pc:sldMk cId="1690989132" sldId="276"/>
            <ac:graphicFrameMk id="6" creationId="{4011F506-4850-4E1C-5597-328B53F2B698}"/>
          </ac:graphicFrameMkLst>
        </pc:graphicFrameChg>
        <pc:picChg chg="add del mod">
          <ac:chgData name="Michal Shani" userId="714e958d-6db4-49b7-b47d-8df35714c901" providerId="ADAL" clId="{F5F91184-094B-43E4-9A27-08494F2FCAF5}" dt="2025-05-07T20:53:56.824" v="1576" actId="478"/>
          <ac:picMkLst>
            <pc:docMk/>
            <pc:sldMk cId="1690989132" sldId="276"/>
            <ac:picMk id="5" creationId="{0FE3415A-08B1-22AC-4A2A-C64FE09BE280}"/>
          </ac:picMkLst>
        </pc:picChg>
        <pc:picChg chg="add mod">
          <ac:chgData name="Michal Shani" userId="714e958d-6db4-49b7-b47d-8df35714c901" providerId="ADAL" clId="{F5F91184-094B-43E4-9A27-08494F2FCAF5}" dt="2025-05-07T20:54:02.555" v="1579" actId="1076"/>
          <ac:picMkLst>
            <pc:docMk/>
            <pc:sldMk cId="1690989132" sldId="276"/>
            <ac:picMk id="8" creationId="{95477C86-620A-9F09-F1AA-4E2633B4EB4C}"/>
          </ac:picMkLst>
        </pc:picChg>
      </pc:sldChg>
      <pc:sldChg chg="addSp delSp modSp add del mod setBg setClrOvrMap modNotesTx">
        <pc:chgData name="Michal Shani" userId="714e958d-6db4-49b7-b47d-8df35714c901" providerId="ADAL" clId="{F5F91184-094B-43E4-9A27-08494F2FCAF5}" dt="2025-05-07T20:45:41.416" v="1503" actId="47"/>
        <pc:sldMkLst>
          <pc:docMk/>
          <pc:sldMk cId="2175616503" sldId="277"/>
        </pc:sldMkLst>
        <pc:spChg chg="mod">
          <ac:chgData name="Michal Shani" userId="714e958d-6db4-49b7-b47d-8df35714c901" providerId="ADAL" clId="{F5F91184-094B-43E4-9A27-08494F2FCAF5}" dt="2025-05-07T20:44:33.130" v="1493" actId="26606"/>
          <ac:spMkLst>
            <pc:docMk/>
            <pc:sldMk cId="2175616503" sldId="277"/>
            <ac:spMk id="2" creationId="{F29B590D-3F01-47F5-8733-CA8A47233506}"/>
          </ac:spMkLst>
        </pc:spChg>
        <pc:spChg chg="add del mod">
          <ac:chgData name="Michal Shani" userId="714e958d-6db4-49b7-b47d-8df35714c901" providerId="ADAL" clId="{F5F91184-094B-43E4-9A27-08494F2FCAF5}" dt="2025-05-07T20:44:33.130" v="1493" actId="26606"/>
          <ac:spMkLst>
            <pc:docMk/>
            <pc:sldMk cId="2175616503" sldId="277"/>
            <ac:spMk id="3" creationId="{9DE76D63-1BA7-5FC0-C40F-24E4610538FC}"/>
          </ac:spMkLst>
        </pc:spChg>
        <pc:spChg chg="add del">
          <ac:chgData name="Michal Shani" userId="714e958d-6db4-49b7-b47d-8df35714c901" providerId="ADAL" clId="{F5F91184-094B-43E4-9A27-08494F2FCAF5}" dt="2025-05-07T20:44:10.030" v="1478" actId="26606"/>
          <ac:spMkLst>
            <pc:docMk/>
            <pc:sldMk cId="2175616503" sldId="277"/>
            <ac:spMk id="10" creationId="{D0D45553-91A4-480A-9577-0E0FC0D919B9}"/>
          </ac:spMkLst>
        </pc:spChg>
        <pc:spChg chg="add del">
          <ac:chgData name="Michal Shani" userId="714e958d-6db4-49b7-b47d-8df35714c901" providerId="ADAL" clId="{F5F91184-094B-43E4-9A27-08494F2FCAF5}" dt="2025-05-07T20:44:10.030" v="1478" actId="26606"/>
          <ac:spMkLst>
            <pc:docMk/>
            <pc:sldMk cId="2175616503" sldId="277"/>
            <ac:spMk id="12" creationId="{D240F8A8-FEA1-42C2-B259-27A9351279BD}"/>
          </ac:spMkLst>
        </pc:spChg>
        <pc:spChg chg="add del">
          <ac:chgData name="Michal Shani" userId="714e958d-6db4-49b7-b47d-8df35714c901" providerId="ADAL" clId="{F5F91184-094B-43E4-9A27-08494F2FCAF5}" dt="2025-05-07T20:44:12.513" v="1480" actId="26606"/>
          <ac:spMkLst>
            <pc:docMk/>
            <pc:sldMk cId="2175616503" sldId="277"/>
            <ac:spMk id="14" creationId="{D0D45553-91A4-480A-9577-0E0FC0D919B9}"/>
          </ac:spMkLst>
        </pc:spChg>
        <pc:spChg chg="add del">
          <ac:chgData name="Michal Shani" userId="714e958d-6db4-49b7-b47d-8df35714c901" providerId="ADAL" clId="{F5F91184-094B-43E4-9A27-08494F2FCAF5}" dt="2025-05-07T20:44:12.513" v="1480" actId="26606"/>
          <ac:spMkLst>
            <pc:docMk/>
            <pc:sldMk cId="2175616503" sldId="277"/>
            <ac:spMk id="15" creationId="{D240F8A8-FEA1-42C2-B259-27A9351279BD}"/>
          </ac:spMkLst>
        </pc:spChg>
        <pc:spChg chg="add del">
          <ac:chgData name="Michal Shani" userId="714e958d-6db4-49b7-b47d-8df35714c901" providerId="ADAL" clId="{F5F91184-094B-43E4-9A27-08494F2FCAF5}" dt="2025-05-07T20:44:16.967" v="1482" actId="26606"/>
          <ac:spMkLst>
            <pc:docMk/>
            <pc:sldMk cId="2175616503" sldId="277"/>
            <ac:spMk id="18" creationId="{A3322B77-FA16-4D4E-BAA6-811C61DB3E85}"/>
          </ac:spMkLst>
        </pc:spChg>
        <pc:spChg chg="add del">
          <ac:chgData name="Michal Shani" userId="714e958d-6db4-49b7-b47d-8df35714c901" providerId="ADAL" clId="{F5F91184-094B-43E4-9A27-08494F2FCAF5}" dt="2025-05-07T20:44:16.967" v="1482" actId="26606"/>
          <ac:spMkLst>
            <pc:docMk/>
            <pc:sldMk cId="2175616503" sldId="277"/>
            <ac:spMk id="19" creationId="{CA6EF34F-3BAD-4CD8-B05E-03BA773AE864}"/>
          </ac:spMkLst>
        </pc:spChg>
        <pc:spChg chg="add del">
          <ac:chgData name="Michal Shani" userId="714e958d-6db4-49b7-b47d-8df35714c901" providerId="ADAL" clId="{F5F91184-094B-43E4-9A27-08494F2FCAF5}" dt="2025-05-07T20:44:24.424" v="1486" actId="26606"/>
          <ac:spMkLst>
            <pc:docMk/>
            <pc:sldMk cId="2175616503" sldId="277"/>
            <ac:spMk id="24" creationId="{A3322B77-FA16-4D4E-BAA6-811C61DB3E85}"/>
          </ac:spMkLst>
        </pc:spChg>
        <pc:spChg chg="add del">
          <ac:chgData name="Michal Shani" userId="714e958d-6db4-49b7-b47d-8df35714c901" providerId="ADAL" clId="{F5F91184-094B-43E4-9A27-08494F2FCAF5}" dt="2025-05-07T20:44:24.424" v="1486" actId="26606"/>
          <ac:spMkLst>
            <pc:docMk/>
            <pc:sldMk cId="2175616503" sldId="277"/>
            <ac:spMk id="25" creationId="{CA6EF34F-3BAD-4CD8-B05E-03BA773AE864}"/>
          </ac:spMkLst>
        </pc:spChg>
        <pc:spChg chg="add del">
          <ac:chgData name="Michal Shani" userId="714e958d-6db4-49b7-b47d-8df35714c901" providerId="ADAL" clId="{F5F91184-094B-43E4-9A27-08494F2FCAF5}" dt="2025-05-07T20:44:27.809" v="1488" actId="26606"/>
          <ac:spMkLst>
            <pc:docMk/>
            <pc:sldMk cId="2175616503" sldId="277"/>
            <ac:spMk id="28" creationId="{D0D45553-91A4-480A-9577-0E0FC0D919B9}"/>
          </ac:spMkLst>
        </pc:spChg>
        <pc:spChg chg="add del">
          <ac:chgData name="Michal Shani" userId="714e958d-6db4-49b7-b47d-8df35714c901" providerId="ADAL" clId="{F5F91184-094B-43E4-9A27-08494F2FCAF5}" dt="2025-05-07T20:44:27.809" v="1488" actId="26606"/>
          <ac:spMkLst>
            <pc:docMk/>
            <pc:sldMk cId="2175616503" sldId="277"/>
            <ac:spMk id="29" creationId="{D240F8A8-FEA1-42C2-B259-27A9351279BD}"/>
          </ac:spMkLst>
        </pc:spChg>
        <pc:spChg chg="add del">
          <ac:chgData name="Michal Shani" userId="714e958d-6db4-49b7-b47d-8df35714c901" providerId="ADAL" clId="{F5F91184-094B-43E4-9A27-08494F2FCAF5}" dt="2025-05-07T20:44:29.792" v="1490" actId="26606"/>
          <ac:spMkLst>
            <pc:docMk/>
            <pc:sldMk cId="2175616503" sldId="277"/>
            <ac:spMk id="32" creationId="{D0D45553-91A4-480A-9577-0E0FC0D919B9}"/>
          </ac:spMkLst>
        </pc:spChg>
        <pc:spChg chg="add del">
          <ac:chgData name="Michal Shani" userId="714e958d-6db4-49b7-b47d-8df35714c901" providerId="ADAL" clId="{F5F91184-094B-43E4-9A27-08494F2FCAF5}" dt="2025-05-07T20:44:29.792" v="1490" actId="26606"/>
          <ac:spMkLst>
            <pc:docMk/>
            <pc:sldMk cId="2175616503" sldId="277"/>
            <ac:spMk id="33" creationId="{D240F8A8-FEA1-42C2-B259-27A9351279BD}"/>
          </ac:spMkLst>
        </pc:spChg>
        <pc:spChg chg="add del">
          <ac:chgData name="Michal Shani" userId="714e958d-6db4-49b7-b47d-8df35714c901" providerId="ADAL" clId="{F5F91184-094B-43E4-9A27-08494F2FCAF5}" dt="2025-05-07T20:44:33.114" v="1492" actId="26606"/>
          <ac:spMkLst>
            <pc:docMk/>
            <pc:sldMk cId="2175616503" sldId="277"/>
            <ac:spMk id="36" creationId="{D0D45553-91A4-480A-9577-0E0FC0D919B9}"/>
          </ac:spMkLst>
        </pc:spChg>
        <pc:spChg chg="add del">
          <ac:chgData name="Michal Shani" userId="714e958d-6db4-49b7-b47d-8df35714c901" providerId="ADAL" clId="{F5F91184-094B-43E4-9A27-08494F2FCAF5}" dt="2025-05-07T20:44:33.114" v="1492" actId="26606"/>
          <ac:spMkLst>
            <pc:docMk/>
            <pc:sldMk cId="2175616503" sldId="277"/>
            <ac:spMk id="37" creationId="{D240F8A8-FEA1-42C2-B259-27A9351279BD}"/>
          </ac:spMkLst>
        </pc:spChg>
        <pc:spChg chg="add">
          <ac:chgData name="Michal Shani" userId="714e958d-6db4-49b7-b47d-8df35714c901" providerId="ADAL" clId="{F5F91184-094B-43E4-9A27-08494F2FCAF5}" dt="2025-05-07T20:44:33.130" v="1493" actId="26606"/>
          <ac:spMkLst>
            <pc:docMk/>
            <pc:sldMk cId="2175616503" sldId="277"/>
            <ac:spMk id="40" creationId="{A3322B77-FA16-4D4E-BAA6-811C61DB3E85}"/>
          </ac:spMkLst>
        </pc:spChg>
        <pc:spChg chg="add">
          <ac:chgData name="Michal Shani" userId="714e958d-6db4-49b7-b47d-8df35714c901" providerId="ADAL" clId="{F5F91184-094B-43E4-9A27-08494F2FCAF5}" dt="2025-05-07T20:44:33.130" v="1493" actId="26606"/>
          <ac:spMkLst>
            <pc:docMk/>
            <pc:sldMk cId="2175616503" sldId="277"/>
            <ac:spMk id="41" creationId="{CA6EF34F-3BAD-4CD8-B05E-03BA773AE864}"/>
          </ac:spMkLst>
        </pc:spChg>
        <pc:graphicFrameChg chg="add del">
          <ac:chgData name="Michal Shani" userId="714e958d-6db4-49b7-b47d-8df35714c901" providerId="ADAL" clId="{F5F91184-094B-43E4-9A27-08494F2FCAF5}" dt="2025-05-07T20:44:10.030" v="1478" actId="26606"/>
          <ac:graphicFrameMkLst>
            <pc:docMk/>
            <pc:sldMk cId="2175616503" sldId="277"/>
            <ac:graphicFrameMk id="6" creationId="{D4BF9EEB-CED8-33EC-4A53-4C51751B62D4}"/>
          </ac:graphicFrameMkLst>
        </pc:graphicFrameChg>
        <pc:graphicFrameChg chg="add del">
          <ac:chgData name="Michal Shani" userId="714e958d-6db4-49b7-b47d-8df35714c901" providerId="ADAL" clId="{F5F91184-094B-43E4-9A27-08494F2FCAF5}" dt="2025-05-07T20:44:12.513" v="1480" actId="26606"/>
          <ac:graphicFrameMkLst>
            <pc:docMk/>
            <pc:sldMk cId="2175616503" sldId="277"/>
            <ac:graphicFrameMk id="16" creationId="{55A5414D-C6D9-A061-B589-0432BB959523}"/>
          </ac:graphicFrameMkLst>
        </pc:graphicFrameChg>
        <pc:graphicFrameChg chg="add del">
          <ac:chgData name="Michal Shani" userId="714e958d-6db4-49b7-b47d-8df35714c901" providerId="ADAL" clId="{F5F91184-094B-43E4-9A27-08494F2FCAF5}" dt="2025-05-07T20:44:16.967" v="1482" actId="26606"/>
          <ac:graphicFrameMkLst>
            <pc:docMk/>
            <pc:sldMk cId="2175616503" sldId="277"/>
            <ac:graphicFrameMk id="20" creationId="{519ABB02-A2BC-439E-A93D-57A3287114A3}"/>
          </ac:graphicFrameMkLst>
        </pc:graphicFrameChg>
        <pc:graphicFrameChg chg="add del">
          <ac:chgData name="Michal Shani" userId="714e958d-6db4-49b7-b47d-8df35714c901" providerId="ADAL" clId="{F5F91184-094B-43E4-9A27-08494F2FCAF5}" dt="2025-05-07T20:44:21.784" v="1484" actId="26606"/>
          <ac:graphicFrameMkLst>
            <pc:docMk/>
            <pc:sldMk cId="2175616503" sldId="277"/>
            <ac:graphicFrameMk id="22" creationId="{760B1E79-10FC-E825-F15E-3FAD0F4A6AC6}"/>
          </ac:graphicFrameMkLst>
        </pc:graphicFrameChg>
        <pc:graphicFrameChg chg="add del">
          <ac:chgData name="Michal Shani" userId="714e958d-6db4-49b7-b47d-8df35714c901" providerId="ADAL" clId="{F5F91184-094B-43E4-9A27-08494F2FCAF5}" dt="2025-05-07T20:44:24.424" v="1486" actId="26606"/>
          <ac:graphicFrameMkLst>
            <pc:docMk/>
            <pc:sldMk cId="2175616503" sldId="277"/>
            <ac:graphicFrameMk id="26" creationId="{519ABB02-A2BC-439E-A93D-57A3287114A3}"/>
          </ac:graphicFrameMkLst>
        </pc:graphicFrameChg>
        <pc:graphicFrameChg chg="add del">
          <ac:chgData name="Michal Shani" userId="714e958d-6db4-49b7-b47d-8df35714c901" providerId="ADAL" clId="{F5F91184-094B-43E4-9A27-08494F2FCAF5}" dt="2025-05-07T20:44:27.809" v="1488" actId="26606"/>
          <ac:graphicFrameMkLst>
            <pc:docMk/>
            <pc:sldMk cId="2175616503" sldId="277"/>
            <ac:graphicFrameMk id="30" creationId="{55A5414D-C6D9-A061-B589-0432BB959523}"/>
          </ac:graphicFrameMkLst>
        </pc:graphicFrameChg>
        <pc:graphicFrameChg chg="add del">
          <ac:chgData name="Michal Shani" userId="714e958d-6db4-49b7-b47d-8df35714c901" providerId="ADAL" clId="{F5F91184-094B-43E4-9A27-08494F2FCAF5}" dt="2025-05-07T20:44:29.792" v="1490" actId="26606"/>
          <ac:graphicFrameMkLst>
            <pc:docMk/>
            <pc:sldMk cId="2175616503" sldId="277"/>
            <ac:graphicFrameMk id="34" creationId="{D4BF9EEB-CED8-33EC-4A53-4C51751B62D4}"/>
          </ac:graphicFrameMkLst>
        </pc:graphicFrameChg>
        <pc:graphicFrameChg chg="add del">
          <ac:chgData name="Michal Shani" userId="714e958d-6db4-49b7-b47d-8df35714c901" providerId="ADAL" clId="{F5F91184-094B-43E4-9A27-08494F2FCAF5}" dt="2025-05-07T20:44:33.114" v="1492" actId="26606"/>
          <ac:graphicFrameMkLst>
            <pc:docMk/>
            <pc:sldMk cId="2175616503" sldId="277"/>
            <ac:graphicFrameMk id="38" creationId="{55A5414D-C6D9-A061-B589-0432BB959523}"/>
          </ac:graphicFrameMkLst>
        </pc:graphicFrameChg>
        <pc:graphicFrameChg chg="add mod modGraphic">
          <ac:chgData name="Michal Shani" userId="714e958d-6db4-49b7-b47d-8df35714c901" providerId="ADAL" clId="{F5F91184-094B-43E4-9A27-08494F2FCAF5}" dt="2025-05-07T20:44:45.523" v="1496" actId="403"/>
          <ac:graphicFrameMkLst>
            <pc:docMk/>
            <pc:sldMk cId="2175616503" sldId="277"/>
            <ac:graphicFrameMk id="42" creationId="{519ABB02-A2BC-439E-A93D-57A3287114A3}"/>
          </ac:graphicFrameMkLst>
        </pc:graphicFrameChg>
      </pc:sldChg>
      <pc:sldChg chg="modSp add del mod ord modNotesTx">
        <pc:chgData name="Michal Shani" userId="714e958d-6db4-49b7-b47d-8df35714c901" providerId="ADAL" clId="{F5F91184-094B-43E4-9A27-08494F2FCAF5}" dt="2025-05-07T20:47:53.941" v="1531" actId="47"/>
        <pc:sldMkLst>
          <pc:docMk/>
          <pc:sldMk cId="2488513689" sldId="278"/>
        </pc:sldMkLst>
        <pc:spChg chg="mod">
          <ac:chgData name="Michal Shani" userId="714e958d-6db4-49b7-b47d-8df35714c901" providerId="ADAL" clId="{F5F91184-094B-43E4-9A27-08494F2FCAF5}" dt="2025-05-07T19:35:15.091" v="981" actId="20577"/>
          <ac:spMkLst>
            <pc:docMk/>
            <pc:sldMk cId="2488513689" sldId="278"/>
            <ac:spMk id="2" creationId="{18298A67-2F1D-8201-7F5B-E647AAEB6C31}"/>
          </ac:spMkLst>
        </pc:spChg>
        <pc:spChg chg="mod">
          <ac:chgData name="Michal Shani" userId="714e958d-6db4-49b7-b47d-8df35714c901" providerId="ADAL" clId="{F5F91184-094B-43E4-9A27-08494F2FCAF5}" dt="2025-05-07T19:34:42.046" v="979" actId="108"/>
          <ac:spMkLst>
            <pc:docMk/>
            <pc:sldMk cId="2488513689" sldId="278"/>
            <ac:spMk id="3" creationId="{9FA9AF2D-FC19-03CC-C7EC-E1C522549F87}"/>
          </ac:spMkLst>
        </pc:spChg>
      </pc:sldChg>
      <pc:sldChg chg="addSp delSp modSp add mod setBg modNotesTx">
        <pc:chgData name="Michal Shani" userId="714e958d-6db4-49b7-b47d-8df35714c901" providerId="ADAL" clId="{F5F91184-094B-43E4-9A27-08494F2FCAF5}" dt="2025-05-08T07:45:20.051" v="2003"/>
        <pc:sldMkLst>
          <pc:docMk/>
          <pc:sldMk cId="3601426886" sldId="279"/>
        </pc:sldMkLst>
        <pc:spChg chg="mod">
          <ac:chgData name="Michal Shani" userId="714e958d-6db4-49b7-b47d-8df35714c901" providerId="ADAL" clId="{F5F91184-094B-43E4-9A27-08494F2FCAF5}" dt="2025-05-07T20:36:06.271" v="1440" actId="26606"/>
          <ac:spMkLst>
            <pc:docMk/>
            <pc:sldMk cId="3601426886" sldId="279"/>
            <ac:spMk id="2" creationId="{D8EC350E-F1D3-D7F5-8786-A8E229089203}"/>
          </ac:spMkLst>
        </pc:spChg>
        <pc:spChg chg="add del mod">
          <ac:chgData name="Michal Shani" userId="714e958d-6db4-49b7-b47d-8df35714c901" providerId="ADAL" clId="{F5F91184-094B-43E4-9A27-08494F2FCAF5}" dt="2025-05-07T20:36:06.301" v="1441" actId="26606"/>
          <ac:spMkLst>
            <pc:docMk/>
            <pc:sldMk cId="3601426886" sldId="279"/>
            <ac:spMk id="3" creationId="{A3148AEF-4E74-9129-111D-6CBE3A1C064E}"/>
          </ac:spMkLst>
        </pc:spChg>
        <pc:graphicFrameChg chg="add del">
          <ac:chgData name="Michal Shani" userId="714e958d-6db4-49b7-b47d-8df35714c901" providerId="ADAL" clId="{F5F91184-094B-43E4-9A27-08494F2FCAF5}" dt="2025-05-07T20:35:19.762" v="1428" actId="26606"/>
          <ac:graphicFrameMkLst>
            <pc:docMk/>
            <pc:sldMk cId="3601426886" sldId="279"/>
            <ac:graphicFrameMk id="6" creationId="{3A8BC0AA-E962-9216-A511-048853ABD441}"/>
          </ac:graphicFrameMkLst>
        </pc:graphicFrameChg>
        <pc:graphicFrameChg chg="add del">
          <ac:chgData name="Michal Shani" userId="714e958d-6db4-49b7-b47d-8df35714c901" providerId="ADAL" clId="{F5F91184-094B-43E4-9A27-08494F2FCAF5}" dt="2025-05-07T20:35:22.927" v="1430" actId="26606"/>
          <ac:graphicFrameMkLst>
            <pc:docMk/>
            <pc:sldMk cId="3601426886" sldId="279"/>
            <ac:graphicFrameMk id="8" creationId="{D7307DB0-7397-5295-DFA5-E766061F0774}"/>
          </ac:graphicFrameMkLst>
        </pc:graphicFrameChg>
        <pc:graphicFrameChg chg="add del">
          <ac:chgData name="Michal Shani" userId="714e958d-6db4-49b7-b47d-8df35714c901" providerId="ADAL" clId="{F5F91184-094B-43E4-9A27-08494F2FCAF5}" dt="2025-05-07T20:35:49.936" v="1432" actId="26606"/>
          <ac:graphicFrameMkLst>
            <pc:docMk/>
            <pc:sldMk cId="3601426886" sldId="279"/>
            <ac:graphicFrameMk id="10" creationId="{BBD92706-486A-1DF9-F170-17462817C907}"/>
          </ac:graphicFrameMkLst>
        </pc:graphicFrameChg>
        <pc:graphicFrameChg chg="add del">
          <ac:chgData name="Michal Shani" userId="714e958d-6db4-49b7-b47d-8df35714c901" providerId="ADAL" clId="{F5F91184-094B-43E4-9A27-08494F2FCAF5}" dt="2025-05-07T20:35:55.282" v="1434" actId="26606"/>
          <ac:graphicFrameMkLst>
            <pc:docMk/>
            <pc:sldMk cId="3601426886" sldId="279"/>
            <ac:graphicFrameMk id="12" creationId="{3A8BC0AA-E962-9216-A511-048853ABD441}"/>
          </ac:graphicFrameMkLst>
        </pc:graphicFrameChg>
        <pc:graphicFrameChg chg="add del">
          <ac:chgData name="Michal Shani" userId="714e958d-6db4-49b7-b47d-8df35714c901" providerId="ADAL" clId="{F5F91184-094B-43E4-9A27-08494F2FCAF5}" dt="2025-05-07T20:35:56.892" v="1436" actId="26606"/>
          <ac:graphicFrameMkLst>
            <pc:docMk/>
            <pc:sldMk cId="3601426886" sldId="279"/>
            <ac:graphicFrameMk id="14" creationId="{DDD9316E-E101-5ABE-1B8B-A71EA5B4F3FF}"/>
          </ac:graphicFrameMkLst>
        </pc:graphicFrameChg>
        <pc:graphicFrameChg chg="add del">
          <ac:chgData name="Michal Shani" userId="714e958d-6db4-49b7-b47d-8df35714c901" providerId="ADAL" clId="{F5F91184-094B-43E4-9A27-08494F2FCAF5}" dt="2025-05-07T20:36:02.284" v="1438" actId="26606"/>
          <ac:graphicFrameMkLst>
            <pc:docMk/>
            <pc:sldMk cId="3601426886" sldId="279"/>
            <ac:graphicFrameMk id="16" creationId="{D5418499-6DB0-C001-4746-40136297CA91}"/>
          </ac:graphicFrameMkLst>
        </pc:graphicFrameChg>
        <pc:graphicFrameChg chg="add del">
          <ac:chgData name="Michal Shani" userId="714e958d-6db4-49b7-b47d-8df35714c901" providerId="ADAL" clId="{F5F91184-094B-43E4-9A27-08494F2FCAF5}" dt="2025-05-07T20:36:06.271" v="1440" actId="26606"/>
          <ac:graphicFrameMkLst>
            <pc:docMk/>
            <pc:sldMk cId="3601426886" sldId="279"/>
            <ac:graphicFrameMk id="18" creationId="{3A8BC0AA-E962-9216-A511-048853ABD441}"/>
          </ac:graphicFrameMkLst>
        </pc:graphicFrameChg>
        <pc:graphicFrameChg chg="add mod modGraphic">
          <ac:chgData name="Michal Shani" userId="714e958d-6db4-49b7-b47d-8df35714c901" providerId="ADAL" clId="{F5F91184-094B-43E4-9A27-08494F2FCAF5}" dt="2025-05-07T20:43:42.139" v="1476" actId="404"/>
          <ac:graphicFrameMkLst>
            <pc:docMk/>
            <pc:sldMk cId="3601426886" sldId="279"/>
            <ac:graphicFrameMk id="20" creationId="{D5418499-6DB0-C001-4746-40136297CA91}"/>
          </ac:graphicFrameMkLst>
        </pc:graphicFrameChg>
        <pc:picChg chg="add mod">
          <ac:chgData name="Michal Shani" userId="714e958d-6db4-49b7-b47d-8df35714c901" providerId="ADAL" clId="{F5F91184-094B-43E4-9A27-08494F2FCAF5}" dt="2025-05-07T20:40:56.719" v="1459" actId="931"/>
          <ac:picMkLst>
            <pc:docMk/>
            <pc:sldMk cId="3601426886" sldId="279"/>
            <ac:picMk id="7" creationId="{A1CEC7C4-A61D-C49D-16F1-86C0D2F616BF}"/>
          </ac:picMkLst>
        </pc:picChg>
      </pc:sldChg>
      <pc:sldChg chg="addSp delSp modSp add mod setBg modNotesTx">
        <pc:chgData name="Michal Shani" userId="714e958d-6db4-49b7-b47d-8df35714c901" providerId="ADAL" clId="{F5F91184-094B-43E4-9A27-08494F2FCAF5}" dt="2025-05-08T07:45:52.830" v="2007"/>
        <pc:sldMkLst>
          <pc:docMk/>
          <pc:sldMk cId="2758819404" sldId="280"/>
        </pc:sldMkLst>
        <pc:spChg chg="mod">
          <ac:chgData name="Michal Shani" userId="714e958d-6db4-49b7-b47d-8df35714c901" providerId="ADAL" clId="{F5F91184-094B-43E4-9A27-08494F2FCAF5}" dt="2025-05-07T20:36:58.060" v="1447" actId="1076"/>
          <ac:spMkLst>
            <pc:docMk/>
            <pc:sldMk cId="2758819404" sldId="280"/>
            <ac:spMk id="2" creationId="{8EBE7234-27B2-8944-760D-9BD5350A2B97}"/>
          </ac:spMkLst>
        </pc:spChg>
        <pc:spChg chg="del mod">
          <ac:chgData name="Michal Shani" userId="714e958d-6db4-49b7-b47d-8df35714c901" providerId="ADAL" clId="{F5F91184-094B-43E4-9A27-08494F2FCAF5}" dt="2025-05-07T20:04:58.962" v="1318" actId="12084"/>
          <ac:spMkLst>
            <pc:docMk/>
            <pc:sldMk cId="2758819404" sldId="280"/>
            <ac:spMk id="3" creationId="{74C70A9E-A0FE-2C42-EF80-E4C70BBD5605}"/>
          </ac:spMkLst>
        </pc:spChg>
        <pc:spChg chg="add">
          <ac:chgData name="Michal Shani" userId="714e958d-6db4-49b7-b47d-8df35714c901" providerId="ADAL" clId="{F5F91184-094B-43E4-9A27-08494F2FCAF5}" dt="2025-05-07T19:59:43.102" v="1281"/>
          <ac:spMkLst>
            <pc:docMk/>
            <pc:sldMk cId="2758819404" sldId="280"/>
            <ac:spMk id="5" creationId="{496B393E-B8A9-9D00-B682-B2D693DF815E}"/>
          </ac:spMkLst>
        </pc:spChg>
        <pc:spChg chg="add">
          <ac:chgData name="Michal Shani" userId="714e958d-6db4-49b7-b47d-8df35714c901" providerId="ADAL" clId="{F5F91184-094B-43E4-9A27-08494F2FCAF5}" dt="2025-05-07T19:59:52.366" v="1285"/>
          <ac:spMkLst>
            <pc:docMk/>
            <pc:sldMk cId="2758819404" sldId="280"/>
            <ac:spMk id="6" creationId="{7015372A-7DBD-3DFF-13FA-EE0CE6A2ED78}"/>
          </ac:spMkLst>
        </pc:spChg>
        <pc:graphicFrameChg chg="add mod ord modGraphic">
          <ac:chgData name="Michal Shani" userId="714e958d-6db4-49b7-b47d-8df35714c901" providerId="ADAL" clId="{F5F91184-094B-43E4-9A27-08494F2FCAF5}" dt="2025-05-07T21:43:12.395" v="1675" actId="20577"/>
          <ac:graphicFrameMkLst>
            <pc:docMk/>
            <pc:sldMk cId="2758819404" sldId="280"/>
            <ac:graphicFrameMk id="7" creationId="{4745A386-D1A9-601A-0CA6-91CC2B6DB45B}"/>
          </ac:graphicFrameMkLst>
        </pc:graphicFrameChg>
      </pc:sldChg>
      <pc:sldChg chg="modSp add mod ord setBg modNotesTx">
        <pc:chgData name="Michal Shani" userId="714e958d-6db4-49b7-b47d-8df35714c901" providerId="ADAL" clId="{F5F91184-094B-43E4-9A27-08494F2FCAF5}" dt="2025-05-08T07:45:44.091" v="2006" actId="20577"/>
        <pc:sldMkLst>
          <pc:docMk/>
          <pc:sldMk cId="1555673532" sldId="281"/>
        </pc:sldMkLst>
        <pc:spChg chg="mod">
          <ac:chgData name="Michal Shani" userId="714e958d-6db4-49b7-b47d-8df35714c901" providerId="ADAL" clId="{F5F91184-094B-43E4-9A27-08494F2FCAF5}" dt="2025-05-07T20:08:52.611" v="1337" actId="108"/>
          <ac:spMkLst>
            <pc:docMk/>
            <pc:sldMk cId="1555673532" sldId="281"/>
            <ac:spMk id="2" creationId="{E695CD8D-643C-2D11-E646-66BC1D477F61}"/>
          </ac:spMkLst>
        </pc:spChg>
        <pc:graphicFrameChg chg="mod">
          <ac:chgData name="Michal Shani" userId="714e958d-6db4-49b7-b47d-8df35714c901" providerId="ADAL" clId="{F5F91184-094B-43E4-9A27-08494F2FCAF5}" dt="2025-05-07T20:34:39.718" v="1425"/>
          <ac:graphicFrameMkLst>
            <pc:docMk/>
            <pc:sldMk cId="1555673532" sldId="281"/>
            <ac:graphicFrameMk id="7" creationId="{6758F8A3-DCFB-5517-9270-9AB4F88E86D0}"/>
          </ac:graphicFrameMkLst>
        </pc:graphicFrameChg>
        <pc:picChg chg="ord">
          <ac:chgData name="Michal Shani" userId="714e958d-6db4-49b7-b47d-8df35714c901" providerId="ADAL" clId="{F5F91184-094B-43E4-9A27-08494F2FCAF5}" dt="2025-05-07T20:34:04.663" v="1422" actId="26606"/>
          <ac:picMkLst>
            <pc:docMk/>
            <pc:sldMk cId="1555673532" sldId="281"/>
            <ac:picMk id="4" creationId="{16AE3D37-8878-7EA7-9085-B010C88C9BFC}"/>
          </ac:picMkLst>
        </pc:picChg>
      </pc:sldChg>
      <pc:sldChg chg="addSp delSp modSp add del mod ord setBg modNotesTx">
        <pc:chgData name="Michal Shani" userId="714e958d-6db4-49b7-b47d-8df35714c901" providerId="ADAL" clId="{F5F91184-094B-43E4-9A27-08494F2FCAF5}" dt="2025-05-07T21:01:12.470" v="1640" actId="47"/>
        <pc:sldMkLst>
          <pc:docMk/>
          <pc:sldMk cId="1867797103" sldId="282"/>
        </pc:sldMkLst>
        <pc:spChg chg="add del mod">
          <ac:chgData name="Michal Shani" userId="714e958d-6db4-49b7-b47d-8df35714c901" providerId="ADAL" clId="{F5F91184-094B-43E4-9A27-08494F2FCAF5}" dt="2025-05-07T21:00:59.186" v="1637" actId="20577"/>
          <ac:spMkLst>
            <pc:docMk/>
            <pc:sldMk cId="1867797103" sldId="282"/>
            <ac:spMk id="2" creationId="{ED52CE6A-B8C2-7E5E-D3C7-1C9BAFB25DD2}"/>
          </ac:spMkLst>
        </pc:spChg>
        <pc:spChg chg="add del mod">
          <ac:chgData name="Michal Shani" userId="714e958d-6db4-49b7-b47d-8df35714c901" providerId="ADAL" clId="{F5F91184-094B-43E4-9A27-08494F2FCAF5}" dt="2025-05-07T20:32:19.456" v="1409" actId="26606"/>
          <ac:spMkLst>
            <pc:docMk/>
            <pc:sldMk cId="1867797103" sldId="282"/>
            <ac:spMk id="3" creationId="{DC76F112-DDED-DCF0-71D0-1F0E089BBC48}"/>
          </ac:spMkLst>
        </pc:spChg>
        <pc:spChg chg="add del mod">
          <ac:chgData name="Michal Shani" userId="714e958d-6db4-49b7-b47d-8df35714c901" providerId="ADAL" clId="{F5F91184-094B-43E4-9A27-08494F2FCAF5}" dt="2025-05-07T21:00:58.294" v="1635" actId="5793"/>
          <ac:spMkLst>
            <pc:docMk/>
            <pc:sldMk cId="1867797103" sldId="282"/>
            <ac:spMk id="5" creationId="{3EA92278-85FD-395D-F961-5E8D9E6A3D47}"/>
          </ac:spMkLst>
        </pc:spChg>
        <pc:spChg chg="add del mod">
          <ac:chgData name="Michal Shani" userId="714e958d-6db4-49b7-b47d-8df35714c901" providerId="ADAL" clId="{F5F91184-094B-43E4-9A27-08494F2FCAF5}" dt="2025-05-07T21:00:57.909" v="1634" actId="21"/>
          <ac:spMkLst>
            <pc:docMk/>
            <pc:sldMk cId="1867797103" sldId="282"/>
            <ac:spMk id="7" creationId="{ED98BDE3-C36B-B336-2B98-E7B063DA6957}"/>
          </ac:spMkLst>
        </pc:spChg>
        <pc:spChg chg="add del mod">
          <ac:chgData name="Michal Shani" userId="714e958d-6db4-49b7-b47d-8df35714c901" providerId="ADAL" clId="{F5F91184-094B-43E4-9A27-08494F2FCAF5}" dt="2025-05-07T21:00:56.464" v="1631" actId="22"/>
          <ac:spMkLst>
            <pc:docMk/>
            <pc:sldMk cId="1867797103" sldId="282"/>
            <ac:spMk id="9" creationId="{F2438B5D-938F-AA32-3DA5-A9A32304EE81}"/>
          </ac:spMkLst>
        </pc:spChg>
        <pc:spChg chg="add del">
          <ac:chgData name="Michal Shani" userId="714e958d-6db4-49b7-b47d-8df35714c901" providerId="ADAL" clId="{F5F91184-094B-43E4-9A27-08494F2FCAF5}" dt="2025-05-07T21:00:47.447" v="1620" actId="26606"/>
          <ac:spMkLst>
            <pc:docMk/>
            <pc:sldMk cId="1867797103" sldId="282"/>
            <ac:spMk id="11" creationId="{8775F366-526C-4C42-8931-696FFE8AA517}"/>
          </ac:spMkLst>
        </pc:spChg>
        <pc:spChg chg="add del">
          <ac:chgData name="Michal Shani" userId="714e958d-6db4-49b7-b47d-8df35714c901" providerId="ADAL" clId="{F5F91184-094B-43E4-9A27-08494F2FCAF5}" dt="2025-05-07T21:00:47.447" v="1620" actId="26606"/>
          <ac:spMkLst>
            <pc:docMk/>
            <pc:sldMk cId="1867797103" sldId="282"/>
            <ac:spMk id="16" creationId="{21DCC7BA-3740-47E1-91B9-6269381397AE}"/>
          </ac:spMkLst>
        </pc:spChg>
        <pc:spChg chg="add del">
          <ac:chgData name="Michal Shani" userId="714e958d-6db4-49b7-b47d-8df35714c901" providerId="ADAL" clId="{F5F91184-094B-43E4-9A27-08494F2FCAF5}" dt="2025-05-07T21:00:47.447" v="1620" actId="26606"/>
          <ac:spMkLst>
            <pc:docMk/>
            <pc:sldMk cId="1867797103" sldId="282"/>
            <ac:spMk id="18" creationId="{84CEFA49-6B2F-4FE6-B6AF-31D49E68C23B}"/>
          </ac:spMkLst>
        </pc:spChg>
        <pc:graphicFrameChg chg="add mod modGraphic">
          <ac:chgData name="Michal Shani" userId="714e958d-6db4-49b7-b47d-8df35714c901" providerId="ADAL" clId="{F5F91184-094B-43E4-9A27-08494F2FCAF5}" dt="2025-05-07T20:31:38.249" v="1400" actId="12084"/>
          <ac:graphicFrameMkLst>
            <pc:docMk/>
            <pc:sldMk cId="1867797103" sldId="282"/>
            <ac:graphicFrameMk id="5" creationId="{21C6DDD5-8D90-7247-0BDD-D17CCCF2874A}"/>
          </ac:graphicFrameMkLst>
        </pc:graphicFrameChg>
        <pc:graphicFrameChg chg="add del">
          <ac:chgData name="Michal Shani" userId="714e958d-6db4-49b7-b47d-8df35714c901" providerId="ADAL" clId="{F5F91184-094B-43E4-9A27-08494F2FCAF5}" dt="2025-05-07T20:32:14.296" v="1402" actId="26606"/>
          <ac:graphicFrameMkLst>
            <pc:docMk/>
            <pc:sldMk cId="1867797103" sldId="282"/>
            <ac:graphicFrameMk id="6" creationId="{6909105F-563F-2755-3EBA-435909C45DE2}"/>
          </ac:graphicFrameMkLst>
        </pc:graphicFrameChg>
        <pc:graphicFrameChg chg="add del">
          <ac:chgData name="Michal Shani" userId="714e958d-6db4-49b7-b47d-8df35714c901" providerId="ADAL" clId="{F5F91184-094B-43E4-9A27-08494F2FCAF5}" dt="2025-05-07T20:32:17.488" v="1404" actId="26606"/>
          <ac:graphicFrameMkLst>
            <pc:docMk/>
            <pc:sldMk cId="1867797103" sldId="282"/>
            <ac:graphicFrameMk id="8" creationId="{99FB6043-484A-B196-AEBB-46F5C5B43358}"/>
          </ac:graphicFrameMkLst>
        </pc:graphicFrameChg>
        <pc:graphicFrameChg chg="add del">
          <ac:chgData name="Michal Shani" userId="714e958d-6db4-49b7-b47d-8df35714c901" providerId="ADAL" clId="{F5F91184-094B-43E4-9A27-08494F2FCAF5}" dt="2025-05-07T20:32:18.818" v="1406" actId="26606"/>
          <ac:graphicFrameMkLst>
            <pc:docMk/>
            <pc:sldMk cId="1867797103" sldId="282"/>
            <ac:graphicFrameMk id="10" creationId="{6909105F-563F-2755-3EBA-435909C45DE2}"/>
          </ac:graphicFrameMkLst>
        </pc:graphicFrameChg>
        <pc:graphicFrameChg chg="add del">
          <ac:chgData name="Michal Shani" userId="714e958d-6db4-49b7-b47d-8df35714c901" providerId="ADAL" clId="{F5F91184-094B-43E4-9A27-08494F2FCAF5}" dt="2025-05-07T20:32:19.424" v="1408" actId="26606"/>
          <ac:graphicFrameMkLst>
            <pc:docMk/>
            <pc:sldMk cId="1867797103" sldId="282"/>
            <ac:graphicFrameMk id="12" creationId="{99FB6043-484A-B196-AEBB-46F5C5B43358}"/>
          </ac:graphicFrameMkLst>
        </pc:graphicFrameChg>
        <pc:graphicFrameChg chg="add del mod modGraphic">
          <ac:chgData name="Michal Shani" userId="714e958d-6db4-49b7-b47d-8df35714c901" providerId="ADAL" clId="{F5F91184-094B-43E4-9A27-08494F2FCAF5}" dt="2025-05-07T20:58:59.479" v="1595" actId="478"/>
          <ac:graphicFrameMkLst>
            <pc:docMk/>
            <pc:sldMk cId="1867797103" sldId="282"/>
            <ac:graphicFrameMk id="14" creationId="{6909105F-563F-2755-3EBA-435909C45DE2}"/>
          </ac:graphicFrameMkLst>
        </pc:graphicFrameChg>
        <pc:picChg chg="ord">
          <ac:chgData name="Michal Shani" userId="714e958d-6db4-49b7-b47d-8df35714c901" providerId="ADAL" clId="{F5F91184-094B-43E4-9A27-08494F2FCAF5}" dt="2025-05-07T21:00:47.447" v="1620" actId="26606"/>
          <ac:picMkLst>
            <pc:docMk/>
            <pc:sldMk cId="1867797103" sldId="282"/>
            <ac:picMk id="4" creationId="{87CA8823-4D94-F312-BA43-C0FFF4D92786}"/>
          </ac:picMkLst>
        </pc:picChg>
      </pc:sldChg>
      <pc:sldChg chg="addSp modSp add mod">
        <pc:chgData name="Michal Shani" userId="714e958d-6db4-49b7-b47d-8df35714c901" providerId="ADAL" clId="{F5F91184-094B-43E4-9A27-08494F2FCAF5}" dt="2025-05-07T20:55:42.491" v="1592" actId="688"/>
        <pc:sldMkLst>
          <pc:docMk/>
          <pc:sldMk cId="598042824" sldId="283"/>
        </pc:sldMkLst>
        <pc:spChg chg="mod">
          <ac:chgData name="Michal Shani" userId="714e958d-6db4-49b7-b47d-8df35714c901" providerId="ADAL" clId="{F5F91184-094B-43E4-9A27-08494F2FCAF5}" dt="2025-05-07T20:46:27.729" v="1515" actId="1076"/>
          <ac:spMkLst>
            <pc:docMk/>
            <pc:sldMk cId="598042824" sldId="283"/>
            <ac:spMk id="2" creationId="{C92FF3F5-FB67-C4C0-59FF-AB5E99899F0C}"/>
          </ac:spMkLst>
        </pc:spChg>
        <pc:spChg chg="add">
          <ac:chgData name="Michal Shani" userId="714e958d-6db4-49b7-b47d-8df35714c901" providerId="ADAL" clId="{F5F91184-094B-43E4-9A27-08494F2FCAF5}" dt="2025-05-07T20:54:21.536" v="1580"/>
          <ac:spMkLst>
            <pc:docMk/>
            <pc:sldMk cId="598042824" sldId="283"/>
            <ac:spMk id="3" creationId="{ECAC44FD-51A6-B2F7-6A26-D54FB95C83EE}"/>
          </ac:spMkLst>
        </pc:spChg>
        <pc:graphicFrameChg chg="mod modGraphic">
          <ac:chgData name="Michal Shani" userId="714e958d-6db4-49b7-b47d-8df35714c901" providerId="ADAL" clId="{F5F91184-094B-43E4-9A27-08494F2FCAF5}" dt="2025-05-07T20:45:53.653" v="1506" actId="403"/>
          <ac:graphicFrameMkLst>
            <pc:docMk/>
            <pc:sldMk cId="598042824" sldId="283"/>
            <ac:graphicFrameMk id="6" creationId="{91C9D2D2-A00C-5202-BD32-9AA9C3E2B764}"/>
          </ac:graphicFrameMkLst>
        </pc:graphicFrameChg>
        <pc:picChg chg="add mod modCrop">
          <ac:chgData name="Michal Shani" userId="714e958d-6db4-49b7-b47d-8df35714c901" providerId="ADAL" clId="{F5F91184-094B-43E4-9A27-08494F2FCAF5}" dt="2025-05-07T20:55:42.491" v="1592" actId="688"/>
          <ac:picMkLst>
            <pc:docMk/>
            <pc:sldMk cId="598042824" sldId="283"/>
            <ac:picMk id="5" creationId="{68A3456B-D959-501F-0D90-69DBA478E6A8}"/>
          </ac:picMkLst>
        </pc:picChg>
      </pc:sldChg>
      <pc:sldChg chg="addSp modSp add mod">
        <pc:chgData name="Michal Shani" userId="714e958d-6db4-49b7-b47d-8df35714c901" providerId="ADAL" clId="{F5F91184-094B-43E4-9A27-08494F2FCAF5}" dt="2025-05-07T20:53:19.843" v="1571" actId="1076"/>
        <pc:sldMkLst>
          <pc:docMk/>
          <pc:sldMk cId="2993689704" sldId="284"/>
        </pc:sldMkLst>
        <pc:spChg chg="mod">
          <ac:chgData name="Michal Shani" userId="714e958d-6db4-49b7-b47d-8df35714c901" providerId="ADAL" clId="{F5F91184-094B-43E4-9A27-08494F2FCAF5}" dt="2025-05-07T20:53:19.843" v="1571" actId="1076"/>
          <ac:spMkLst>
            <pc:docMk/>
            <pc:sldMk cId="2993689704" sldId="284"/>
            <ac:spMk id="2" creationId="{734FE7C0-ABCE-CD42-8CC1-28EB0C39B39F}"/>
          </ac:spMkLst>
        </pc:spChg>
        <pc:spChg chg="add">
          <ac:chgData name="Michal Shani" userId="714e958d-6db4-49b7-b47d-8df35714c901" providerId="ADAL" clId="{F5F91184-094B-43E4-9A27-08494F2FCAF5}" dt="2025-05-07T20:52:48.338" v="1563"/>
          <ac:spMkLst>
            <pc:docMk/>
            <pc:sldMk cId="2993689704" sldId="284"/>
            <ac:spMk id="3" creationId="{47F5E3BB-B71B-3C43-5A17-AC8C0AC328C4}"/>
          </ac:spMkLst>
        </pc:spChg>
        <pc:picChg chg="add mod">
          <ac:chgData name="Michal Shani" userId="714e958d-6db4-49b7-b47d-8df35714c901" providerId="ADAL" clId="{F5F91184-094B-43E4-9A27-08494F2FCAF5}" dt="2025-05-07T20:53:06.513" v="1569" actId="1076"/>
          <ac:picMkLst>
            <pc:docMk/>
            <pc:sldMk cId="2993689704" sldId="284"/>
            <ac:picMk id="5" creationId="{D99DD451-6CF8-ECAF-82BE-A309D3598A74}"/>
          </ac:picMkLst>
        </pc:picChg>
      </pc:sldChg>
      <pc:sldChg chg="addSp modSp add mod">
        <pc:chgData name="Michal Shani" userId="714e958d-6db4-49b7-b47d-8df35714c901" providerId="ADAL" clId="{F5F91184-094B-43E4-9A27-08494F2FCAF5}" dt="2025-05-07T20:52:22.177" v="1562" actId="1076"/>
        <pc:sldMkLst>
          <pc:docMk/>
          <pc:sldMk cId="3227894231" sldId="285"/>
        </pc:sldMkLst>
        <pc:spChg chg="add">
          <ac:chgData name="Michal Shani" userId="714e958d-6db4-49b7-b47d-8df35714c901" providerId="ADAL" clId="{F5F91184-094B-43E4-9A27-08494F2FCAF5}" dt="2025-05-07T20:52:07.763" v="1558"/>
          <ac:spMkLst>
            <pc:docMk/>
            <pc:sldMk cId="3227894231" sldId="285"/>
            <ac:spMk id="3" creationId="{7B7ABF40-90EE-A94E-274E-BA5DF6D06A57}"/>
          </ac:spMkLst>
        </pc:spChg>
        <pc:picChg chg="add mod">
          <ac:chgData name="Michal Shani" userId="714e958d-6db4-49b7-b47d-8df35714c901" providerId="ADAL" clId="{F5F91184-094B-43E4-9A27-08494F2FCAF5}" dt="2025-05-07T20:52:22.177" v="1562" actId="1076"/>
          <ac:picMkLst>
            <pc:docMk/>
            <pc:sldMk cId="3227894231" sldId="285"/>
            <ac:picMk id="5" creationId="{7C44FB8F-0FA1-7E9A-40AD-EE03CA2D965B}"/>
          </ac:picMkLst>
        </pc:picChg>
      </pc:sldChg>
      <pc:sldChg chg="add del modNotesTx">
        <pc:chgData name="Michal Shani" userId="714e958d-6db4-49b7-b47d-8df35714c901" providerId="ADAL" clId="{F5F91184-094B-43E4-9A27-08494F2FCAF5}" dt="2025-05-08T07:46:07.844" v="2010" actId="20577"/>
        <pc:sldMkLst>
          <pc:docMk/>
          <pc:sldMk cId="2237250916" sldId="286"/>
        </pc:sldMkLst>
      </pc:sldChg>
      <pc:sldChg chg="addSp delSp add mod setBg delDesignElem">
        <pc:chgData name="Michal Shani" userId="714e958d-6db4-49b7-b47d-8df35714c901" providerId="ADAL" clId="{F5F91184-094B-43E4-9A27-08494F2FCAF5}" dt="2025-05-07T21:01:19.631" v="1642" actId="26606"/>
        <pc:sldMkLst>
          <pc:docMk/>
          <pc:sldMk cId="1454748438" sldId="287"/>
        </pc:sldMkLst>
        <pc:spChg chg="del">
          <ac:chgData name="Michal Shani" userId="714e958d-6db4-49b7-b47d-8df35714c901" providerId="ADAL" clId="{F5F91184-094B-43E4-9A27-08494F2FCAF5}" dt="2025-05-07T21:01:08.338" v="1639"/>
          <ac:spMkLst>
            <pc:docMk/>
            <pc:sldMk cId="1454748438" sldId="287"/>
            <ac:spMk id="11" creationId="{880BAE32-0315-7DA8-0572-83A8CAFC0E85}"/>
          </ac:spMkLst>
        </pc:spChg>
        <pc:spChg chg="add">
          <ac:chgData name="Michal Shani" userId="714e958d-6db4-49b7-b47d-8df35714c901" providerId="ADAL" clId="{F5F91184-094B-43E4-9A27-08494F2FCAF5}" dt="2025-05-07T21:01:19.631" v="1642" actId="26606"/>
          <ac:spMkLst>
            <pc:docMk/>
            <pc:sldMk cId="1454748438" sldId="287"/>
            <ac:spMk id="12" creationId="{21DCC7BA-3740-47E1-91B9-6269381397AE}"/>
          </ac:spMkLst>
        </pc:spChg>
        <pc:spChg chg="add">
          <ac:chgData name="Michal Shani" userId="714e958d-6db4-49b7-b47d-8df35714c901" providerId="ADAL" clId="{F5F91184-094B-43E4-9A27-08494F2FCAF5}" dt="2025-05-07T21:01:19.631" v="1642" actId="26606"/>
          <ac:spMkLst>
            <pc:docMk/>
            <pc:sldMk cId="1454748438" sldId="287"/>
            <ac:spMk id="13" creationId="{84CEFA49-6B2F-4FE6-B6AF-31D49E68C23B}"/>
          </ac:spMkLst>
        </pc:spChg>
        <pc:spChg chg="add">
          <ac:chgData name="Michal Shani" userId="714e958d-6db4-49b7-b47d-8df35714c901" providerId="ADAL" clId="{F5F91184-094B-43E4-9A27-08494F2FCAF5}" dt="2025-05-07T21:01:19.631" v="1642" actId="26606"/>
          <ac:spMkLst>
            <pc:docMk/>
            <pc:sldMk cId="1454748438" sldId="287"/>
            <ac:spMk id="14" creationId="{8775F366-526C-4C42-8931-696FFE8AA517}"/>
          </ac:spMkLst>
        </pc:spChg>
        <pc:spChg chg="del">
          <ac:chgData name="Michal Shani" userId="714e958d-6db4-49b7-b47d-8df35714c901" providerId="ADAL" clId="{F5F91184-094B-43E4-9A27-08494F2FCAF5}" dt="2025-05-07T21:01:08.338" v="1639"/>
          <ac:spMkLst>
            <pc:docMk/>
            <pc:sldMk cId="1454748438" sldId="287"/>
            <ac:spMk id="16" creationId="{65622673-E80B-16DF-37D2-EED0138380ED}"/>
          </ac:spMkLst>
        </pc:spChg>
        <pc:spChg chg="del">
          <ac:chgData name="Michal Shani" userId="714e958d-6db4-49b7-b47d-8df35714c901" providerId="ADAL" clId="{F5F91184-094B-43E4-9A27-08494F2FCAF5}" dt="2025-05-07T21:01:08.338" v="1639"/>
          <ac:spMkLst>
            <pc:docMk/>
            <pc:sldMk cId="1454748438" sldId="287"/>
            <ac:spMk id="18" creationId="{8B6E7FE6-6CA1-CB2B-31D7-9E6F3AA63132}"/>
          </ac:spMkLst>
        </pc:spChg>
      </pc:sldChg>
    </pc:docChg>
  </pc:docChgLst>
</pc:chgInfo>
</file>

<file path=ppt/diagrams/_rels/data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10" Type="http://schemas.openxmlformats.org/officeDocument/2006/relationships/image" Target="../media/image19.svg"/><Relationship Id="rId4" Type="http://schemas.openxmlformats.org/officeDocument/2006/relationships/image" Target="../media/image13.svg"/><Relationship Id="rId9" Type="http://schemas.openxmlformats.org/officeDocument/2006/relationships/image" Target="../media/image18.pn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diagrams/_rels/drawing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diagrams/_rels/drawing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diagrams/_rels/drawing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10" Type="http://schemas.openxmlformats.org/officeDocument/2006/relationships/image" Target="../media/image19.svg"/><Relationship Id="rId4" Type="http://schemas.openxmlformats.org/officeDocument/2006/relationships/image" Target="../media/image13.svg"/><Relationship Id="rId9" Type="http://schemas.openxmlformats.org/officeDocument/2006/relationships/image" Target="../media/image18.png"/></Relationships>
</file>

<file path=ppt/diagrams/_rels/drawing7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diagrams/_rels/drawing8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E53F47D-848B-4DAC-A37C-7A1E4A57238E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183D52C9-B243-4BD3-9813-04D18A832E51}">
      <dgm:prSet/>
      <dgm:spPr/>
      <dgm:t>
        <a:bodyPr/>
        <a:lstStyle/>
        <a:p>
          <a:r>
            <a:rPr lang="en-US">
              <a:solidFill>
                <a:srgbClr val="002060"/>
              </a:solidFill>
            </a:rPr>
            <a:t>Description:</a:t>
          </a:r>
          <a:br>
            <a:rPr lang="en-US">
              <a:solidFill>
                <a:srgbClr val="002060"/>
              </a:solidFill>
            </a:rPr>
          </a:br>
          <a:r>
            <a:rPr lang="en-US">
              <a:solidFill>
                <a:srgbClr val="002060"/>
              </a:solidFill>
            </a:rPr>
            <a:t>12 WS2812B LED strips (118 LEDs each), forming a 12×118 matrix mounted under the aquarium.</a:t>
          </a:r>
          <a:endParaRPr lang="en-US"/>
        </a:p>
      </dgm:t>
    </dgm:pt>
    <dgm:pt modelId="{0FB001C1-BC8E-4FE0-89AD-B3FC16D31A45}" type="parTrans" cxnId="{47E78B82-3C5E-497F-9BD7-9A64CC6538C8}">
      <dgm:prSet/>
      <dgm:spPr/>
      <dgm:t>
        <a:bodyPr/>
        <a:lstStyle/>
        <a:p>
          <a:endParaRPr lang="en-US"/>
        </a:p>
      </dgm:t>
    </dgm:pt>
    <dgm:pt modelId="{32566FA1-005A-4731-8072-3AC02C259970}" type="sibTrans" cxnId="{47E78B82-3C5E-497F-9BD7-9A64CC6538C8}">
      <dgm:prSet/>
      <dgm:spPr/>
      <dgm:t>
        <a:bodyPr/>
        <a:lstStyle/>
        <a:p>
          <a:endParaRPr lang="en-US"/>
        </a:p>
      </dgm:t>
    </dgm:pt>
    <dgm:pt modelId="{ECD7443F-D1EF-4D79-A0BF-33F1440EE304}">
      <dgm:prSet/>
      <dgm:spPr/>
      <dgm:t>
        <a:bodyPr/>
        <a:lstStyle/>
        <a:p>
          <a:r>
            <a:rPr lang="en-US">
              <a:solidFill>
                <a:srgbClr val="002060"/>
              </a:solidFill>
            </a:rPr>
            <a:t>Purpose:</a:t>
          </a:r>
          <a:br>
            <a:rPr lang="en-US">
              <a:solidFill>
                <a:srgbClr val="002060"/>
              </a:solidFill>
            </a:rPr>
          </a:br>
          <a:r>
            <a:rPr lang="en-US">
              <a:solidFill>
                <a:srgbClr val="002060"/>
              </a:solidFill>
            </a:rPr>
            <a:t>Delivers precise visual stimuli at specific locations with customizable patterns and intensity.</a:t>
          </a:r>
          <a:endParaRPr lang="en-US" dirty="0">
            <a:solidFill>
              <a:srgbClr val="002060"/>
            </a:solidFill>
          </a:endParaRPr>
        </a:p>
      </dgm:t>
    </dgm:pt>
    <dgm:pt modelId="{BE9875F4-6186-4BA1-81C7-1C5CB1C2FED4}" type="parTrans" cxnId="{D9472C63-C502-496C-979A-571C60620EA7}">
      <dgm:prSet/>
      <dgm:spPr/>
      <dgm:t>
        <a:bodyPr/>
        <a:lstStyle/>
        <a:p>
          <a:endParaRPr lang="en-IL"/>
        </a:p>
      </dgm:t>
    </dgm:pt>
    <dgm:pt modelId="{0B29BC7D-53A0-47E9-96DB-2615B17CA718}" type="sibTrans" cxnId="{D9472C63-C502-496C-979A-571C60620EA7}">
      <dgm:prSet/>
      <dgm:spPr/>
      <dgm:t>
        <a:bodyPr/>
        <a:lstStyle/>
        <a:p>
          <a:endParaRPr lang="en-IL"/>
        </a:p>
      </dgm:t>
    </dgm:pt>
    <dgm:pt modelId="{5D5E2338-840A-4086-A874-FA69A4A6AC8E}">
      <dgm:prSet/>
      <dgm:spPr/>
      <dgm:t>
        <a:bodyPr/>
        <a:lstStyle/>
        <a:p>
          <a:r>
            <a:rPr lang="en-US">
              <a:solidFill>
                <a:srgbClr val="002060"/>
              </a:solidFill>
            </a:rPr>
            <a:t>Main Challenge:</a:t>
          </a:r>
          <a:br>
            <a:rPr lang="en-US">
              <a:solidFill>
                <a:srgbClr val="002060"/>
              </a:solidFill>
            </a:rPr>
          </a:br>
          <a:r>
            <a:rPr lang="en-US">
              <a:solidFill>
                <a:srgbClr val="002060"/>
              </a:solidFill>
            </a:rPr>
            <a:t>Voltage drop across long strips caused uneven brightness.</a:t>
          </a:r>
          <a:endParaRPr lang="en-US" dirty="0">
            <a:solidFill>
              <a:srgbClr val="002060"/>
            </a:solidFill>
          </a:endParaRPr>
        </a:p>
      </dgm:t>
    </dgm:pt>
    <dgm:pt modelId="{595FA2AB-37D3-4649-A3FB-7B9AA00399A1}" type="parTrans" cxnId="{A93B388B-C3AD-4CAF-AFA9-247B0FA3C755}">
      <dgm:prSet/>
      <dgm:spPr/>
      <dgm:t>
        <a:bodyPr/>
        <a:lstStyle/>
        <a:p>
          <a:endParaRPr lang="en-IL"/>
        </a:p>
      </dgm:t>
    </dgm:pt>
    <dgm:pt modelId="{6CA3F8E0-60AB-43F5-AA86-F9752FE4BEF1}" type="sibTrans" cxnId="{A93B388B-C3AD-4CAF-AFA9-247B0FA3C755}">
      <dgm:prSet/>
      <dgm:spPr/>
      <dgm:t>
        <a:bodyPr/>
        <a:lstStyle/>
        <a:p>
          <a:endParaRPr lang="en-IL"/>
        </a:p>
      </dgm:t>
    </dgm:pt>
    <dgm:pt modelId="{4E5DD2AF-1EDC-4352-9488-DF4D7F8E606B}">
      <dgm:prSet/>
      <dgm:spPr/>
      <dgm:t>
        <a:bodyPr/>
        <a:lstStyle/>
        <a:p>
          <a:r>
            <a:rPr lang="en-US">
              <a:solidFill>
                <a:srgbClr val="002060"/>
              </a:solidFill>
            </a:rPr>
            <a:t>Solution:</a:t>
          </a:r>
          <a:br>
            <a:rPr lang="en-US">
              <a:solidFill>
                <a:srgbClr val="002060"/>
              </a:solidFill>
            </a:rPr>
          </a:br>
          <a:r>
            <a:rPr lang="en-US">
              <a:solidFill>
                <a:srgbClr val="002060"/>
              </a:solidFill>
            </a:rPr>
            <a:t>Implemented dual-end power injection and calibrated brightness limits.</a:t>
          </a:r>
          <a:endParaRPr lang="en-US" dirty="0">
            <a:solidFill>
              <a:srgbClr val="002060"/>
            </a:solidFill>
          </a:endParaRPr>
        </a:p>
      </dgm:t>
    </dgm:pt>
    <dgm:pt modelId="{297E00D6-C666-431F-9506-688AC5B3838B}" type="parTrans" cxnId="{7EA85462-D813-4C0A-9A98-B5060254111A}">
      <dgm:prSet/>
      <dgm:spPr/>
      <dgm:t>
        <a:bodyPr/>
        <a:lstStyle/>
        <a:p>
          <a:endParaRPr lang="en-IL"/>
        </a:p>
      </dgm:t>
    </dgm:pt>
    <dgm:pt modelId="{CBDF1847-E8B2-4F72-A2CF-D5328985DCBD}" type="sibTrans" cxnId="{7EA85462-D813-4C0A-9A98-B5060254111A}">
      <dgm:prSet/>
      <dgm:spPr/>
      <dgm:t>
        <a:bodyPr/>
        <a:lstStyle/>
        <a:p>
          <a:endParaRPr lang="en-IL"/>
        </a:p>
      </dgm:t>
    </dgm:pt>
    <dgm:pt modelId="{6B7F5113-25F1-4BE0-BA38-59BC5251C09A}" type="pres">
      <dgm:prSet presAssocID="{7E53F47D-848B-4DAC-A37C-7A1E4A57238E}" presName="linear" presStyleCnt="0">
        <dgm:presLayoutVars>
          <dgm:animLvl val="lvl"/>
          <dgm:resizeHandles val="exact"/>
        </dgm:presLayoutVars>
      </dgm:prSet>
      <dgm:spPr/>
    </dgm:pt>
    <dgm:pt modelId="{65CCC878-56F3-4449-ABFB-474EB449B09F}" type="pres">
      <dgm:prSet presAssocID="{183D52C9-B243-4BD3-9813-04D18A832E51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2176B363-321C-46AA-B2E5-50B6DA3E75BA}" type="pres">
      <dgm:prSet presAssocID="{32566FA1-005A-4731-8072-3AC02C259970}" presName="spacer" presStyleCnt="0"/>
      <dgm:spPr/>
    </dgm:pt>
    <dgm:pt modelId="{1C10EF56-E1CF-449C-A87D-B7B92C6A985E}" type="pres">
      <dgm:prSet presAssocID="{ECD7443F-D1EF-4D79-A0BF-33F1440EE304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57CCED03-4430-4B77-BDCC-D59399389110}" type="pres">
      <dgm:prSet presAssocID="{0B29BC7D-53A0-47E9-96DB-2615B17CA718}" presName="spacer" presStyleCnt="0"/>
      <dgm:spPr/>
    </dgm:pt>
    <dgm:pt modelId="{E286DDE0-A069-4589-831D-B073DEB3542A}" type="pres">
      <dgm:prSet presAssocID="{5D5E2338-840A-4086-A874-FA69A4A6AC8E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5430069B-A4AD-4359-9A78-0D553086C604}" type="pres">
      <dgm:prSet presAssocID="{6CA3F8E0-60AB-43F5-AA86-F9752FE4BEF1}" presName="spacer" presStyleCnt="0"/>
      <dgm:spPr/>
    </dgm:pt>
    <dgm:pt modelId="{FBE117DA-855B-4477-8F72-F2DD802A1AD9}" type="pres">
      <dgm:prSet presAssocID="{4E5DD2AF-1EDC-4352-9488-DF4D7F8E606B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AFB8FE16-B642-42EA-AF5E-163C7A20BBCE}" type="presOf" srcId="{183D52C9-B243-4BD3-9813-04D18A832E51}" destId="{65CCC878-56F3-4449-ABFB-474EB449B09F}" srcOrd="0" destOrd="0" presId="urn:microsoft.com/office/officeart/2005/8/layout/vList2"/>
    <dgm:cxn modelId="{8D5A9B17-2DE6-4358-835E-F4ED19EE1774}" type="presOf" srcId="{5D5E2338-840A-4086-A874-FA69A4A6AC8E}" destId="{E286DDE0-A069-4589-831D-B073DEB3542A}" srcOrd="0" destOrd="0" presId="urn:microsoft.com/office/officeart/2005/8/layout/vList2"/>
    <dgm:cxn modelId="{0C5E281C-0718-4677-92DC-0D0B0759F0C9}" type="presOf" srcId="{ECD7443F-D1EF-4D79-A0BF-33F1440EE304}" destId="{1C10EF56-E1CF-449C-A87D-B7B92C6A985E}" srcOrd="0" destOrd="0" presId="urn:microsoft.com/office/officeart/2005/8/layout/vList2"/>
    <dgm:cxn modelId="{7EA85462-D813-4C0A-9A98-B5060254111A}" srcId="{7E53F47D-848B-4DAC-A37C-7A1E4A57238E}" destId="{4E5DD2AF-1EDC-4352-9488-DF4D7F8E606B}" srcOrd="3" destOrd="0" parTransId="{297E00D6-C666-431F-9506-688AC5B3838B}" sibTransId="{CBDF1847-E8B2-4F72-A2CF-D5328985DCBD}"/>
    <dgm:cxn modelId="{D9472C63-C502-496C-979A-571C60620EA7}" srcId="{7E53F47D-848B-4DAC-A37C-7A1E4A57238E}" destId="{ECD7443F-D1EF-4D79-A0BF-33F1440EE304}" srcOrd="1" destOrd="0" parTransId="{BE9875F4-6186-4BA1-81C7-1C5CB1C2FED4}" sibTransId="{0B29BC7D-53A0-47E9-96DB-2615B17CA718}"/>
    <dgm:cxn modelId="{47E78B82-3C5E-497F-9BD7-9A64CC6538C8}" srcId="{7E53F47D-848B-4DAC-A37C-7A1E4A57238E}" destId="{183D52C9-B243-4BD3-9813-04D18A832E51}" srcOrd="0" destOrd="0" parTransId="{0FB001C1-BC8E-4FE0-89AD-B3FC16D31A45}" sibTransId="{32566FA1-005A-4731-8072-3AC02C259970}"/>
    <dgm:cxn modelId="{4D9B498A-8047-4D4A-8901-761E055BDBA8}" type="presOf" srcId="{7E53F47D-848B-4DAC-A37C-7A1E4A57238E}" destId="{6B7F5113-25F1-4BE0-BA38-59BC5251C09A}" srcOrd="0" destOrd="0" presId="urn:microsoft.com/office/officeart/2005/8/layout/vList2"/>
    <dgm:cxn modelId="{A93B388B-C3AD-4CAF-AFA9-247B0FA3C755}" srcId="{7E53F47D-848B-4DAC-A37C-7A1E4A57238E}" destId="{5D5E2338-840A-4086-A874-FA69A4A6AC8E}" srcOrd="2" destOrd="0" parTransId="{595FA2AB-37D3-4649-A3FB-7B9AA00399A1}" sibTransId="{6CA3F8E0-60AB-43F5-AA86-F9752FE4BEF1}"/>
    <dgm:cxn modelId="{AF5D0BC6-F58F-40BA-B4F1-F52A22161538}" type="presOf" srcId="{4E5DD2AF-1EDC-4352-9488-DF4D7F8E606B}" destId="{FBE117DA-855B-4477-8F72-F2DD802A1AD9}" srcOrd="0" destOrd="0" presId="urn:microsoft.com/office/officeart/2005/8/layout/vList2"/>
    <dgm:cxn modelId="{CE51333E-0D63-4F2D-B94A-D5804B7F05CD}" type="presParOf" srcId="{6B7F5113-25F1-4BE0-BA38-59BC5251C09A}" destId="{65CCC878-56F3-4449-ABFB-474EB449B09F}" srcOrd="0" destOrd="0" presId="urn:microsoft.com/office/officeart/2005/8/layout/vList2"/>
    <dgm:cxn modelId="{CF3AB76F-D48E-4EB8-A47D-F77FC62615F9}" type="presParOf" srcId="{6B7F5113-25F1-4BE0-BA38-59BC5251C09A}" destId="{2176B363-321C-46AA-B2E5-50B6DA3E75BA}" srcOrd="1" destOrd="0" presId="urn:microsoft.com/office/officeart/2005/8/layout/vList2"/>
    <dgm:cxn modelId="{4F8DFF17-9406-43F2-BB15-47F2DA2723C4}" type="presParOf" srcId="{6B7F5113-25F1-4BE0-BA38-59BC5251C09A}" destId="{1C10EF56-E1CF-449C-A87D-B7B92C6A985E}" srcOrd="2" destOrd="0" presId="urn:microsoft.com/office/officeart/2005/8/layout/vList2"/>
    <dgm:cxn modelId="{04D805FF-FC2B-4250-BFCA-920C1C62B509}" type="presParOf" srcId="{6B7F5113-25F1-4BE0-BA38-59BC5251C09A}" destId="{57CCED03-4430-4B77-BDCC-D59399389110}" srcOrd="3" destOrd="0" presId="urn:microsoft.com/office/officeart/2005/8/layout/vList2"/>
    <dgm:cxn modelId="{7E56F003-6085-4EFB-A0EA-4340B80EA3FA}" type="presParOf" srcId="{6B7F5113-25F1-4BE0-BA38-59BC5251C09A}" destId="{E286DDE0-A069-4589-831D-B073DEB3542A}" srcOrd="4" destOrd="0" presId="urn:microsoft.com/office/officeart/2005/8/layout/vList2"/>
    <dgm:cxn modelId="{2F1DB1A4-063B-45B1-9F47-1D26850B01AE}" type="presParOf" srcId="{6B7F5113-25F1-4BE0-BA38-59BC5251C09A}" destId="{5430069B-A4AD-4359-9A78-0D553086C604}" srcOrd="5" destOrd="0" presId="urn:microsoft.com/office/officeart/2005/8/layout/vList2"/>
    <dgm:cxn modelId="{16AF9F60-00CE-48B6-B9A0-3D29467E1E05}" type="presParOf" srcId="{6B7F5113-25F1-4BE0-BA38-59BC5251C09A}" destId="{FBE117DA-855B-4477-8F72-F2DD802A1AD9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E53F47D-848B-4DAC-A37C-7A1E4A57238E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183D52C9-B243-4BD3-9813-04D18A832E51}">
      <dgm:prSet/>
      <dgm:spPr/>
      <dgm:t>
        <a:bodyPr/>
        <a:lstStyle/>
        <a:p>
          <a:r>
            <a:rPr lang="en-US">
              <a:solidFill>
                <a:srgbClr val="002060"/>
              </a:solidFill>
            </a:rPr>
            <a:t>Description:</a:t>
          </a:r>
          <a:br>
            <a:rPr lang="en-US">
              <a:solidFill>
                <a:srgbClr val="002060"/>
              </a:solidFill>
            </a:rPr>
          </a:br>
          <a:r>
            <a:rPr lang="en-US">
              <a:solidFill>
                <a:srgbClr val="002060"/>
              </a:solidFill>
            </a:rPr>
            <a:t>5V / 18A regulated power supply connected in parallel to all LED strips.</a:t>
          </a:r>
          <a:endParaRPr lang="en-US"/>
        </a:p>
      </dgm:t>
    </dgm:pt>
    <dgm:pt modelId="{0FB001C1-BC8E-4FE0-89AD-B3FC16D31A45}" type="parTrans" cxnId="{47E78B82-3C5E-497F-9BD7-9A64CC6538C8}">
      <dgm:prSet/>
      <dgm:spPr/>
      <dgm:t>
        <a:bodyPr/>
        <a:lstStyle/>
        <a:p>
          <a:endParaRPr lang="en-US"/>
        </a:p>
      </dgm:t>
    </dgm:pt>
    <dgm:pt modelId="{32566FA1-005A-4731-8072-3AC02C259970}" type="sibTrans" cxnId="{47E78B82-3C5E-497F-9BD7-9A64CC6538C8}">
      <dgm:prSet/>
      <dgm:spPr/>
      <dgm:t>
        <a:bodyPr/>
        <a:lstStyle/>
        <a:p>
          <a:endParaRPr lang="en-US"/>
        </a:p>
      </dgm:t>
    </dgm:pt>
    <dgm:pt modelId="{3490BB94-9B57-479D-9D4B-5844D484A918}">
      <dgm:prSet/>
      <dgm:spPr/>
      <dgm:t>
        <a:bodyPr/>
        <a:lstStyle/>
        <a:p>
          <a:r>
            <a:rPr lang="en-US" dirty="0">
              <a:solidFill>
                <a:srgbClr val="002060"/>
              </a:solidFill>
            </a:rPr>
            <a:t>Purpose:</a:t>
          </a:r>
          <a:br>
            <a:rPr lang="en-US" dirty="0">
              <a:solidFill>
                <a:srgbClr val="002060"/>
              </a:solidFill>
            </a:rPr>
          </a:br>
          <a:r>
            <a:rPr lang="en-US" dirty="0">
              <a:solidFill>
                <a:srgbClr val="002060"/>
              </a:solidFill>
            </a:rPr>
            <a:t>Provides stable current to support high-brightness activation across the entire matrix.</a:t>
          </a:r>
        </a:p>
      </dgm:t>
    </dgm:pt>
    <dgm:pt modelId="{A464E580-0E61-4899-94A0-BF94A5537E79}" type="parTrans" cxnId="{B85E3EF3-5341-466A-8CD6-9594C9B96508}">
      <dgm:prSet/>
      <dgm:spPr/>
      <dgm:t>
        <a:bodyPr/>
        <a:lstStyle/>
        <a:p>
          <a:endParaRPr lang="en-IL"/>
        </a:p>
      </dgm:t>
    </dgm:pt>
    <dgm:pt modelId="{9AC6E61D-086D-4B06-BD5F-717CA045E81B}" type="sibTrans" cxnId="{B85E3EF3-5341-466A-8CD6-9594C9B96508}">
      <dgm:prSet/>
      <dgm:spPr/>
      <dgm:t>
        <a:bodyPr/>
        <a:lstStyle/>
        <a:p>
          <a:endParaRPr lang="en-IL"/>
        </a:p>
      </dgm:t>
    </dgm:pt>
    <dgm:pt modelId="{1167B955-2054-47F6-8C91-439712375B4C}">
      <dgm:prSet/>
      <dgm:spPr/>
      <dgm:t>
        <a:bodyPr/>
        <a:lstStyle/>
        <a:p>
          <a:r>
            <a:rPr lang="en-US">
              <a:solidFill>
                <a:srgbClr val="002060"/>
              </a:solidFill>
            </a:rPr>
            <a:t>Challenge:</a:t>
          </a:r>
          <a:br>
            <a:rPr lang="en-US">
              <a:solidFill>
                <a:srgbClr val="002060"/>
              </a:solidFill>
            </a:rPr>
          </a:br>
          <a:r>
            <a:rPr lang="en-US">
              <a:solidFill>
                <a:srgbClr val="002060"/>
              </a:solidFill>
            </a:rPr>
            <a:t>Sustained high current risked overheating at full load</a:t>
          </a:r>
          <a:endParaRPr lang="en-US" dirty="0">
            <a:solidFill>
              <a:srgbClr val="002060"/>
            </a:solidFill>
          </a:endParaRPr>
        </a:p>
      </dgm:t>
    </dgm:pt>
    <dgm:pt modelId="{F82F1D7B-1448-4BA3-96CF-4412F11A560E}" type="parTrans" cxnId="{AB1850F4-BFB2-4B73-A2EB-693C113AF752}">
      <dgm:prSet/>
      <dgm:spPr/>
      <dgm:t>
        <a:bodyPr/>
        <a:lstStyle/>
        <a:p>
          <a:endParaRPr lang="en-IL"/>
        </a:p>
      </dgm:t>
    </dgm:pt>
    <dgm:pt modelId="{AD1DF4A1-638D-4842-A490-20DCD56D6817}" type="sibTrans" cxnId="{AB1850F4-BFB2-4B73-A2EB-693C113AF752}">
      <dgm:prSet/>
      <dgm:spPr/>
      <dgm:t>
        <a:bodyPr/>
        <a:lstStyle/>
        <a:p>
          <a:endParaRPr lang="en-IL"/>
        </a:p>
      </dgm:t>
    </dgm:pt>
    <dgm:pt modelId="{5F96B958-4621-4774-AE1D-53808D235B57}">
      <dgm:prSet/>
      <dgm:spPr/>
      <dgm:t>
        <a:bodyPr/>
        <a:lstStyle/>
        <a:p>
          <a:r>
            <a:rPr lang="en-US" dirty="0">
              <a:solidFill>
                <a:srgbClr val="002060"/>
              </a:solidFill>
            </a:rPr>
            <a:t>Solution:</a:t>
          </a:r>
          <a:br>
            <a:rPr lang="en-US" dirty="0">
              <a:solidFill>
                <a:srgbClr val="002060"/>
              </a:solidFill>
            </a:rPr>
          </a:br>
          <a:r>
            <a:rPr lang="en-US" dirty="0">
              <a:solidFill>
                <a:srgbClr val="002060"/>
              </a:solidFill>
            </a:rPr>
            <a:t>Used thick-gauge wiring and tested thermal performance under peak brightness</a:t>
          </a:r>
          <a:br>
            <a:rPr lang="en-US" dirty="0">
              <a:solidFill>
                <a:srgbClr val="002060"/>
              </a:solidFill>
            </a:rPr>
          </a:br>
          <a:endParaRPr lang="en-US" dirty="0">
            <a:solidFill>
              <a:srgbClr val="002060"/>
            </a:solidFill>
          </a:endParaRPr>
        </a:p>
      </dgm:t>
    </dgm:pt>
    <dgm:pt modelId="{8B98E765-CDC1-4F35-9C21-E7CD1AD2B807}" type="parTrans" cxnId="{FAEA82E1-C311-4001-A78F-A7037A06BAC4}">
      <dgm:prSet/>
      <dgm:spPr/>
      <dgm:t>
        <a:bodyPr/>
        <a:lstStyle/>
        <a:p>
          <a:endParaRPr lang="en-IL"/>
        </a:p>
      </dgm:t>
    </dgm:pt>
    <dgm:pt modelId="{3476DC98-8A32-4E9B-8CE0-C674F6627797}" type="sibTrans" cxnId="{FAEA82E1-C311-4001-A78F-A7037A06BAC4}">
      <dgm:prSet/>
      <dgm:spPr/>
      <dgm:t>
        <a:bodyPr/>
        <a:lstStyle/>
        <a:p>
          <a:endParaRPr lang="en-IL"/>
        </a:p>
      </dgm:t>
    </dgm:pt>
    <dgm:pt modelId="{6B7F5113-25F1-4BE0-BA38-59BC5251C09A}" type="pres">
      <dgm:prSet presAssocID="{7E53F47D-848B-4DAC-A37C-7A1E4A57238E}" presName="linear" presStyleCnt="0">
        <dgm:presLayoutVars>
          <dgm:animLvl val="lvl"/>
          <dgm:resizeHandles val="exact"/>
        </dgm:presLayoutVars>
      </dgm:prSet>
      <dgm:spPr/>
    </dgm:pt>
    <dgm:pt modelId="{65CCC878-56F3-4449-ABFB-474EB449B09F}" type="pres">
      <dgm:prSet presAssocID="{183D52C9-B243-4BD3-9813-04D18A832E51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2176B363-321C-46AA-B2E5-50B6DA3E75BA}" type="pres">
      <dgm:prSet presAssocID="{32566FA1-005A-4731-8072-3AC02C259970}" presName="spacer" presStyleCnt="0"/>
      <dgm:spPr/>
    </dgm:pt>
    <dgm:pt modelId="{CDB25CA1-8285-46FF-8D66-A9E2E74B87F6}" type="pres">
      <dgm:prSet presAssocID="{3490BB94-9B57-479D-9D4B-5844D484A918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D782908D-8AA2-4830-A905-0E620502BB94}" type="pres">
      <dgm:prSet presAssocID="{9AC6E61D-086D-4B06-BD5F-717CA045E81B}" presName="spacer" presStyleCnt="0"/>
      <dgm:spPr/>
    </dgm:pt>
    <dgm:pt modelId="{C958E916-CEAF-4BE5-B38E-AA800363E961}" type="pres">
      <dgm:prSet presAssocID="{1167B955-2054-47F6-8C91-439712375B4C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A4A7B27C-9FDA-431A-965B-ED774756E17F}" type="pres">
      <dgm:prSet presAssocID="{AD1DF4A1-638D-4842-A490-20DCD56D6817}" presName="spacer" presStyleCnt="0"/>
      <dgm:spPr/>
    </dgm:pt>
    <dgm:pt modelId="{A0989F15-036B-45DE-99DA-9C4C0A9DDBEB}" type="pres">
      <dgm:prSet presAssocID="{5F96B958-4621-4774-AE1D-53808D235B57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AFB8FE16-B642-42EA-AF5E-163C7A20BBCE}" type="presOf" srcId="{183D52C9-B243-4BD3-9813-04D18A832E51}" destId="{65CCC878-56F3-4449-ABFB-474EB449B09F}" srcOrd="0" destOrd="0" presId="urn:microsoft.com/office/officeart/2005/8/layout/vList2"/>
    <dgm:cxn modelId="{ECB09B56-2329-430B-B3AB-0E69A8E69AA2}" type="presOf" srcId="{1167B955-2054-47F6-8C91-439712375B4C}" destId="{C958E916-CEAF-4BE5-B38E-AA800363E961}" srcOrd="0" destOrd="0" presId="urn:microsoft.com/office/officeart/2005/8/layout/vList2"/>
    <dgm:cxn modelId="{47E78B82-3C5E-497F-9BD7-9A64CC6538C8}" srcId="{7E53F47D-848B-4DAC-A37C-7A1E4A57238E}" destId="{183D52C9-B243-4BD3-9813-04D18A832E51}" srcOrd="0" destOrd="0" parTransId="{0FB001C1-BC8E-4FE0-89AD-B3FC16D31A45}" sibTransId="{32566FA1-005A-4731-8072-3AC02C259970}"/>
    <dgm:cxn modelId="{4D9B498A-8047-4D4A-8901-761E055BDBA8}" type="presOf" srcId="{7E53F47D-848B-4DAC-A37C-7A1E4A57238E}" destId="{6B7F5113-25F1-4BE0-BA38-59BC5251C09A}" srcOrd="0" destOrd="0" presId="urn:microsoft.com/office/officeart/2005/8/layout/vList2"/>
    <dgm:cxn modelId="{835319C3-7C7A-4A8B-9AAE-6AA71A2727BB}" type="presOf" srcId="{5F96B958-4621-4774-AE1D-53808D235B57}" destId="{A0989F15-036B-45DE-99DA-9C4C0A9DDBEB}" srcOrd="0" destOrd="0" presId="urn:microsoft.com/office/officeart/2005/8/layout/vList2"/>
    <dgm:cxn modelId="{FAEA82E1-C311-4001-A78F-A7037A06BAC4}" srcId="{7E53F47D-848B-4DAC-A37C-7A1E4A57238E}" destId="{5F96B958-4621-4774-AE1D-53808D235B57}" srcOrd="3" destOrd="0" parTransId="{8B98E765-CDC1-4F35-9C21-E7CD1AD2B807}" sibTransId="{3476DC98-8A32-4E9B-8CE0-C674F6627797}"/>
    <dgm:cxn modelId="{22F349EA-DFE3-49D9-B50F-FF359B9CF6C1}" type="presOf" srcId="{3490BB94-9B57-479D-9D4B-5844D484A918}" destId="{CDB25CA1-8285-46FF-8D66-A9E2E74B87F6}" srcOrd="0" destOrd="0" presId="urn:microsoft.com/office/officeart/2005/8/layout/vList2"/>
    <dgm:cxn modelId="{B85E3EF3-5341-466A-8CD6-9594C9B96508}" srcId="{7E53F47D-848B-4DAC-A37C-7A1E4A57238E}" destId="{3490BB94-9B57-479D-9D4B-5844D484A918}" srcOrd="1" destOrd="0" parTransId="{A464E580-0E61-4899-94A0-BF94A5537E79}" sibTransId="{9AC6E61D-086D-4B06-BD5F-717CA045E81B}"/>
    <dgm:cxn modelId="{AB1850F4-BFB2-4B73-A2EB-693C113AF752}" srcId="{7E53F47D-848B-4DAC-A37C-7A1E4A57238E}" destId="{1167B955-2054-47F6-8C91-439712375B4C}" srcOrd="2" destOrd="0" parTransId="{F82F1D7B-1448-4BA3-96CF-4412F11A560E}" sibTransId="{AD1DF4A1-638D-4842-A490-20DCD56D6817}"/>
    <dgm:cxn modelId="{CE51333E-0D63-4F2D-B94A-D5804B7F05CD}" type="presParOf" srcId="{6B7F5113-25F1-4BE0-BA38-59BC5251C09A}" destId="{65CCC878-56F3-4449-ABFB-474EB449B09F}" srcOrd="0" destOrd="0" presId="urn:microsoft.com/office/officeart/2005/8/layout/vList2"/>
    <dgm:cxn modelId="{CF3AB76F-D48E-4EB8-A47D-F77FC62615F9}" type="presParOf" srcId="{6B7F5113-25F1-4BE0-BA38-59BC5251C09A}" destId="{2176B363-321C-46AA-B2E5-50B6DA3E75BA}" srcOrd="1" destOrd="0" presId="urn:microsoft.com/office/officeart/2005/8/layout/vList2"/>
    <dgm:cxn modelId="{A85CE6D0-EDDC-466A-8BAE-EB0FF9DCF92A}" type="presParOf" srcId="{6B7F5113-25F1-4BE0-BA38-59BC5251C09A}" destId="{CDB25CA1-8285-46FF-8D66-A9E2E74B87F6}" srcOrd="2" destOrd="0" presId="urn:microsoft.com/office/officeart/2005/8/layout/vList2"/>
    <dgm:cxn modelId="{A6B77396-817B-47B2-B882-AA7B1358C402}" type="presParOf" srcId="{6B7F5113-25F1-4BE0-BA38-59BC5251C09A}" destId="{D782908D-8AA2-4830-A905-0E620502BB94}" srcOrd="3" destOrd="0" presId="urn:microsoft.com/office/officeart/2005/8/layout/vList2"/>
    <dgm:cxn modelId="{B009A57D-D8C7-4CE6-897D-100A5469A8D0}" type="presParOf" srcId="{6B7F5113-25F1-4BE0-BA38-59BC5251C09A}" destId="{C958E916-CEAF-4BE5-B38E-AA800363E961}" srcOrd="4" destOrd="0" presId="urn:microsoft.com/office/officeart/2005/8/layout/vList2"/>
    <dgm:cxn modelId="{3F71E9D9-4994-468A-B90C-F1FAEE83A460}" type="presParOf" srcId="{6B7F5113-25F1-4BE0-BA38-59BC5251C09A}" destId="{A4A7B27C-9FDA-431A-965B-ED774756E17F}" srcOrd="5" destOrd="0" presId="urn:microsoft.com/office/officeart/2005/8/layout/vList2"/>
    <dgm:cxn modelId="{F998A3E7-1FF4-4EFD-B626-37DC787A9D38}" type="presParOf" srcId="{6B7F5113-25F1-4BE0-BA38-59BC5251C09A}" destId="{A0989F15-036B-45DE-99DA-9C4C0A9DDBEB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E53F47D-848B-4DAC-A37C-7A1E4A57238E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183D52C9-B243-4BD3-9813-04D18A832E51}">
      <dgm:prSet/>
      <dgm:spPr/>
      <dgm:t>
        <a:bodyPr/>
        <a:lstStyle/>
        <a:p>
          <a:r>
            <a:rPr lang="en-US"/>
            <a:t>Description:</a:t>
          </a:r>
          <a:br>
            <a:rPr lang="en-US"/>
          </a:br>
          <a:r>
            <a:rPr lang="en-US"/>
            <a:t>Microcontroller responsible for receiving serial commands and executing LED patterns.</a:t>
          </a:r>
        </a:p>
      </dgm:t>
    </dgm:pt>
    <dgm:pt modelId="{0FB001C1-BC8E-4FE0-89AD-B3FC16D31A45}" type="parTrans" cxnId="{47E78B82-3C5E-497F-9BD7-9A64CC6538C8}">
      <dgm:prSet/>
      <dgm:spPr/>
      <dgm:t>
        <a:bodyPr/>
        <a:lstStyle/>
        <a:p>
          <a:endParaRPr lang="en-US"/>
        </a:p>
      </dgm:t>
    </dgm:pt>
    <dgm:pt modelId="{32566FA1-005A-4731-8072-3AC02C259970}" type="sibTrans" cxnId="{47E78B82-3C5E-497F-9BD7-9A64CC6538C8}">
      <dgm:prSet/>
      <dgm:spPr/>
      <dgm:t>
        <a:bodyPr/>
        <a:lstStyle/>
        <a:p>
          <a:endParaRPr lang="en-US"/>
        </a:p>
      </dgm:t>
    </dgm:pt>
    <dgm:pt modelId="{D12B63C1-CEB3-4B04-90F8-C9247DFF1344}">
      <dgm:prSet/>
      <dgm:spPr/>
      <dgm:t>
        <a:bodyPr/>
        <a:lstStyle/>
        <a:p>
          <a:r>
            <a:rPr lang="en-US" dirty="0"/>
            <a:t>Purpose:</a:t>
          </a:r>
          <a:br>
            <a:rPr lang="en-US" dirty="0"/>
          </a:br>
          <a:r>
            <a:rPr lang="en-US" dirty="0"/>
            <a:t>Acts as a real-time controller and interface between tracking input and LED output.</a:t>
          </a:r>
        </a:p>
      </dgm:t>
    </dgm:pt>
    <dgm:pt modelId="{FA61DE7B-2793-4C52-ADD3-F69033F0AD01}" type="parTrans" cxnId="{F03FE3E5-3E71-4515-9461-2735BE8C3D90}">
      <dgm:prSet/>
      <dgm:spPr/>
      <dgm:t>
        <a:bodyPr/>
        <a:lstStyle/>
        <a:p>
          <a:endParaRPr lang="en-US"/>
        </a:p>
      </dgm:t>
    </dgm:pt>
    <dgm:pt modelId="{A67F0462-3DBD-40E1-89A1-65DB612D28E6}" type="sibTrans" cxnId="{F03FE3E5-3E71-4515-9461-2735BE8C3D90}">
      <dgm:prSet/>
      <dgm:spPr/>
      <dgm:t>
        <a:bodyPr/>
        <a:lstStyle/>
        <a:p>
          <a:endParaRPr lang="en-US"/>
        </a:p>
      </dgm:t>
    </dgm:pt>
    <dgm:pt modelId="{02C1C232-0689-4DB5-A788-2AC2DEFD6BBE}">
      <dgm:prSet/>
      <dgm:spPr/>
      <dgm:t>
        <a:bodyPr/>
        <a:lstStyle/>
        <a:p>
          <a:r>
            <a:rPr lang="en-US"/>
            <a:t>Main  Challenge:</a:t>
          </a:r>
          <a:br>
            <a:rPr lang="en-US"/>
          </a:br>
          <a:r>
            <a:rPr lang="en-US"/>
            <a:t>The UNO R4 Minima uses a non-standard USB implementation (Renesas RA4M1), which causes serial communication failures with Bonsai and similar tools.</a:t>
          </a:r>
        </a:p>
      </dgm:t>
    </dgm:pt>
    <dgm:pt modelId="{0BB47B1B-0245-41FA-90FD-D5109C125255}" type="parTrans" cxnId="{880CB0AB-D441-4521-9625-A02BDFB102A4}">
      <dgm:prSet/>
      <dgm:spPr/>
      <dgm:t>
        <a:bodyPr/>
        <a:lstStyle/>
        <a:p>
          <a:endParaRPr lang="en-US"/>
        </a:p>
      </dgm:t>
    </dgm:pt>
    <dgm:pt modelId="{0229225B-70A1-47C4-B441-68A9EB097A00}" type="sibTrans" cxnId="{880CB0AB-D441-4521-9625-A02BDFB102A4}">
      <dgm:prSet/>
      <dgm:spPr/>
      <dgm:t>
        <a:bodyPr/>
        <a:lstStyle/>
        <a:p>
          <a:endParaRPr lang="en-US"/>
        </a:p>
      </dgm:t>
    </dgm:pt>
    <dgm:pt modelId="{F46FEC5C-B8FA-46F3-ACDC-49D4E22F09F1}">
      <dgm:prSet/>
      <dgm:spPr/>
      <dgm:t>
        <a:bodyPr/>
        <a:lstStyle/>
        <a:p>
          <a:r>
            <a:rPr lang="en-US"/>
            <a:t>Solution:</a:t>
          </a:r>
          <a:br>
            <a:rPr lang="en-US"/>
          </a:br>
          <a:r>
            <a:rPr lang="en-US"/>
            <a:t>Plan to replace the board with a standard serial-compatible microcontroller (e.g., based on CH340 or ATmega32U4) to ensure stable communication.</a:t>
          </a:r>
        </a:p>
      </dgm:t>
    </dgm:pt>
    <dgm:pt modelId="{0772CDC4-2A56-4093-A103-053E7EE9BC23}" type="parTrans" cxnId="{4B55E503-787F-499D-AE94-7DA48C69E44A}">
      <dgm:prSet/>
      <dgm:spPr/>
      <dgm:t>
        <a:bodyPr/>
        <a:lstStyle/>
        <a:p>
          <a:endParaRPr lang="en-US"/>
        </a:p>
      </dgm:t>
    </dgm:pt>
    <dgm:pt modelId="{075017AC-149A-418B-8F26-FF045AF47A7C}" type="sibTrans" cxnId="{4B55E503-787F-499D-AE94-7DA48C69E44A}">
      <dgm:prSet/>
      <dgm:spPr/>
      <dgm:t>
        <a:bodyPr/>
        <a:lstStyle/>
        <a:p>
          <a:endParaRPr lang="en-US"/>
        </a:p>
      </dgm:t>
    </dgm:pt>
    <dgm:pt modelId="{6B7F5113-25F1-4BE0-BA38-59BC5251C09A}" type="pres">
      <dgm:prSet presAssocID="{7E53F47D-848B-4DAC-A37C-7A1E4A57238E}" presName="linear" presStyleCnt="0">
        <dgm:presLayoutVars>
          <dgm:animLvl val="lvl"/>
          <dgm:resizeHandles val="exact"/>
        </dgm:presLayoutVars>
      </dgm:prSet>
      <dgm:spPr/>
    </dgm:pt>
    <dgm:pt modelId="{65CCC878-56F3-4449-ABFB-474EB449B09F}" type="pres">
      <dgm:prSet presAssocID="{183D52C9-B243-4BD3-9813-04D18A832E51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2176B363-321C-46AA-B2E5-50B6DA3E75BA}" type="pres">
      <dgm:prSet presAssocID="{32566FA1-005A-4731-8072-3AC02C259970}" presName="spacer" presStyleCnt="0"/>
      <dgm:spPr/>
    </dgm:pt>
    <dgm:pt modelId="{FA0A4797-C09B-4C28-A968-BC2880C797AE}" type="pres">
      <dgm:prSet presAssocID="{D12B63C1-CEB3-4B04-90F8-C9247DFF1344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9F67E605-19E5-46E9-B22E-BCE9E2B40225}" type="pres">
      <dgm:prSet presAssocID="{A67F0462-3DBD-40E1-89A1-65DB612D28E6}" presName="spacer" presStyleCnt="0"/>
      <dgm:spPr/>
    </dgm:pt>
    <dgm:pt modelId="{D1DC94C6-5F58-413D-8090-E684708BCA42}" type="pres">
      <dgm:prSet presAssocID="{02C1C232-0689-4DB5-A788-2AC2DEFD6BBE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5DE2D33D-E270-487A-AF52-A7D6D4E86753}" type="pres">
      <dgm:prSet presAssocID="{0229225B-70A1-47C4-B441-68A9EB097A00}" presName="spacer" presStyleCnt="0"/>
      <dgm:spPr/>
    </dgm:pt>
    <dgm:pt modelId="{34BA1BE8-6917-4BF0-AF63-288802428229}" type="pres">
      <dgm:prSet presAssocID="{F46FEC5C-B8FA-46F3-ACDC-49D4E22F09F1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4B55E503-787F-499D-AE94-7DA48C69E44A}" srcId="{7E53F47D-848B-4DAC-A37C-7A1E4A57238E}" destId="{F46FEC5C-B8FA-46F3-ACDC-49D4E22F09F1}" srcOrd="3" destOrd="0" parTransId="{0772CDC4-2A56-4093-A103-053E7EE9BC23}" sibTransId="{075017AC-149A-418B-8F26-FF045AF47A7C}"/>
    <dgm:cxn modelId="{AFB8FE16-B642-42EA-AF5E-163C7A20BBCE}" type="presOf" srcId="{183D52C9-B243-4BD3-9813-04D18A832E51}" destId="{65CCC878-56F3-4449-ABFB-474EB449B09F}" srcOrd="0" destOrd="0" presId="urn:microsoft.com/office/officeart/2005/8/layout/vList2"/>
    <dgm:cxn modelId="{7CBFFD37-0983-4E28-A8C5-B97D7848CDB3}" type="presOf" srcId="{F46FEC5C-B8FA-46F3-ACDC-49D4E22F09F1}" destId="{34BA1BE8-6917-4BF0-AF63-288802428229}" srcOrd="0" destOrd="0" presId="urn:microsoft.com/office/officeart/2005/8/layout/vList2"/>
    <dgm:cxn modelId="{47E78B82-3C5E-497F-9BD7-9A64CC6538C8}" srcId="{7E53F47D-848B-4DAC-A37C-7A1E4A57238E}" destId="{183D52C9-B243-4BD3-9813-04D18A832E51}" srcOrd="0" destOrd="0" parTransId="{0FB001C1-BC8E-4FE0-89AD-B3FC16D31A45}" sibTransId="{32566FA1-005A-4731-8072-3AC02C259970}"/>
    <dgm:cxn modelId="{8A3EB085-371C-42C2-B419-05C1427413AE}" type="presOf" srcId="{02C1C232-0689-4DB5-A788-2AC2DEFD6BBE}" destId="{D1DC94C6-5F58-413D-8090-E684708BCA42}" srcOrd="0" destOrd="0" presId="urn:microsoft.com/office/officeart/2005/8/layout/vList2"/>
    <dgm:cxn modelId="{B2441386-3024-4488-88A1-768B2A12A657}" type="presOf" srcId="{D12B63C1-CEB3-4B04-90F8-C9247DFF1344}" destId="{FA0A4797-C09B-4C28-A968-BC2880C797AE}" srcOrd="0" destOrd="0" presId="urn:microsoft.com/office/officeart/2005/8/layout/vList2"/>
    <dgm:cxn modelId="{4D9B498A-8047-4D4A-8901-761E055BDBA8}" type="presOf" srcId="{7E53F47D-848B-4DAC-A37C-7A1E4A57238E}" destId="{6B7F5113-25F1-4BE0-BA38-59BC5251C09A}" srcOrd="0" destOrd="0" presId="urn:microsoft.com/office/officeart/2005/8/layout/vList2"/>
    <dgm:cxn modelId="{880CB0AB-D441-4521-9625-A02BDFB102A4}" srcId="{7E53F47D-848B-4DAC-A37C-7A1E4A57238E}" destId="{02C1C232-0689-4DB5-A788-2AC2DEFD6BBE}" srcOrd="2" destOrd="0" parTransId="{0BB47B1B-0245-41FA-90FD-D5109C125255}" sibTransId="{0229225B-70A1-47C4-B441-68A9EB097A00}"/>
    <dgm:cxn modelId="{F03FE3E5-3E71-4515-9461-2735BE8C3D90}" srcId="{7E53F47D-848B-4DAC-A37C-7A1E4A57238E}" destId="{D12B63C1-CEB3-4B04-90F8-C9247DFF1344}" srcOrd="1" destOrd="0" parTransId="{FA61DE7B-2793-4C52-ADD3-F69033F0AD01}" sibTransId="{A67F0462-3DBD-40E1-89A1-65DB612D28E6}"/>
    <dgm:cxn modelId="{CE51333E-0D63-4F2D-B94A-D5804B7F05CD}" type="presParOf" srcId="{6B7F5113-25F1-4BE0-BA38-59BC5251C09A}" destId="{65CCC878-56F3-4449-ABFB-474EB449B09F}" srcOrd="0" destOrd="0" presId="urn:microsoft.com/office/officeart/2005/8/layout/vList2"/>
    <dgm:cxn modelId="{CF3AB76F-D48E-4EB8-A47D-F77FC62615F9}" type="presParOf" srcId="{6B7F5113-25F1-4BE0-BA38-59BC5251C09A}" destId="{2176B363-321C-46AA-B2E5-50B6DA3E75BA}" srcOrd="1" destOrd="0" presId="urn:microsoft.com/office/officeart/2005/8/layout/vList2"/>
    <dgm:cxn modelId="{10C4C887-9059-4016-A7C4-B19182CF5141}" type="presParOf" srcId="{6B7F5113-25F1-4BE0-BA38-59BC5251C09A}" destId="{FA0A4797-C09B-4C28-A968-BC2880C797AE}" srcOrd="2" destOrd="0" presId="urn:microsoft.com/office/officeart/2005/8/layout/vList2"/>
    <dgm:cxn modelId="{BAF70A58-7B8C-44FE-B9D6-FA9574981467}" type="presParOf" srcId="{6B7F5113-25F1-4BE0-BA38-59BC5251C09A}" destId="{9F67E605-19E5-46E9-B22E-BCE9E2B40225}" srcOrd="3" destOrd="0" presId="urn:microsoft.com/office/officeart/2005/8/layout/vList2"/>
    <dgm:cxn modelId="{4EA01126-0220-41CF-AA6B-8A1EC36B45BE}" type="presParOf" srcId="{6B7F5113-25F1-4BE0-BA38-59BC5251C09A}" destId="{D1DC94C6-5F58-413D-8090-E684708BCA42}" srcOrd="4" destOrd="0" presId="urn:microsoft.com/office/officeart/2005/8/layout/vList2"/>
    <dgm:cxn modelId="{8D471CD1-030B-4652-BCE4-FE90BA12BF9D}" type="presParOf" srcId="{6B7F5113-25F1-4BE0-BA38-59BC5251C09A}" destId="{5DE2D33D-E270-487A-AF52-A7D6D4E86753}" srcOrd="5" destOrd="0" presId="urn:microsoft.com/office/officeart/2005/8/layout/vList2"/>
    <dgm:cxn modelId="{4C525B1A-96DE-4C13-B778-E3850782B354}" type="presParOf" srcId="{6B7F5113-25F1-4BE0-BA38-59BC5251C09A}" destId="{34BA1BE8-6917-4BF0-AF63-288802428229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E53F47D-848B-4DAC-A37C-7A1E4A57238E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183D52C9-B243-4BD3-9813-04D18A832E51}">
      <dgm:prSet custT="1"/>
      <dgm:spPr/>
      <dgm:t>
        <a:bodyPr/>
        <a:lstStyle/>
        <a:p>
          <a:r>
            <a:rPr lang="en-US" sz="1600"/>
            <a:t>Description:</a:t>
          </a:r>
          <a:br>
            <a:rPr lang="en-US" sz="1600"/>
          </a:br>
          <a:r>
            <a:rPr lang="en-US" sz="1600"/>
            <a:t>Visual programming environment used to process camera feeds and generate serial commands.</a:t>
          </a:r>
        </a:p>
      </dgm:t>
    </dgm:pt>
    <dgm:pt modelId="{0FB001C1-BC8E-4FE0-89AD-B3FC16D31A45}" type="parTrans" cxnId="{47E78B82-3C5E-497F-9BD7-9A64CC6538C8}">
      <dgm:prSet/>
      <dgm:spPr/>
      <dgm:t>
        <a:bodyPr/>
        <a:lstStyle/>
        <a:p>
          <a:endParaRPr lang="en-US"/>
        </a:p>
      </dgm:t>
    </dgm:pt>
    <dgm:pt modelId="{32566FA1-005A-4731-8072-3AC02C259970}" type="sibTrans" cxnId="{47E78B82-3C5E-497F-9BD7-9A64CC6538C8}">
      <dgm:prSet/>
      <dgm:spPr/>
      <dgm:t>
        <a:bodyPr/>
        <a:lstStyle/>
        <a:p>
          <a:endParaRPr lang="en-US"/>
        </a:p>
      </dgm:t>
    </dgm:pt>
    <dgm:pt modelId="{CCD29B84-A617-4BBB-BE17-988E74484A8E}">
      <dgm:prSet custT="1"/>
      <dgm:spPr/>
      <dgm:t>
        <a:bodyPr/>
        <a:lstStyle/>
        <a:p>
          <a:r>
            <a:rPr lang="en-US" sz="1600" dirty="0"/>
            <a:t>Purpose:</a:t>
          </a:r>
          <a:br>
            <a:rPr lang="en-US" sz="1600" dirty="0"/>
          </a:br>
          <a:r>
            <a:rPr lang="en-US" sz="1600" dirty="0"/>
            <a:t>Detect fish position and trigger light patterns based on behavior or manual input.</a:t>
          </a:r>
        </a:p>
      </dgm:t>
    </dgm:pt>
    <dgm:pt modelId="{EDD108EA-EA7C-4F46-8743-539AD83B1791}" type="parTrans" cxnId="{F247682A-4883-4BA3-B3BE-9A117402BE6A}">
      <dgm:prSet/>
      <dgm:spPr/>
      <dgm:t>
        <a:bodyPr/>
        <a:lstStyle/>
        <a:p>
          <a:endParaRPr lang="en-IL"/>
        </a:p>
      </dgm:t>
    </dgm:pt>
    <dgm:pt modelId="{09EA574D-2DD4-489C-9FC0-A6CD248116B2}" type="sibTrans" cxnId="{F247682A-4883-4BA3-B3BE-9A117402BE6A}">
      <dgm:prSet/>
      <dgm:spPr/>
      <dgm:t>
        <a:bodyPr/>
        <a:lstStyle/>
        <a:p>
          <a:endParaRPr lang="en-IL"/>
        </a:p>
      </dgm:t>
    </dgm:pt>
    <dgm:pt modelId="{86116C77-FA0F-446F-AB4B-17C65ACFB2F1}">
      <dgm:prSet custT="1"/>
      <dgm:spPr/>
      <dgm:t>
        <a:bodyPr/>
        <a:lstStyle/>
        <a:p>
          <a:r>
            <a:rPr lang="en-US" sz="1600" dirty="0"/>
            <a:t>Main Challenge:</a:t>
          </a:r>
          <a:br>
            <a:rPr lang="en-US" sz="1600" dirty="0"/>
          </a:br>
          <a:r>
            <a:rPr lang="en-US" sz="1600" dirty="0"/>
            <a:t>The platform was completely new and unfamiliar, requiring time to understand its node structure, data flow, and scripting.</a:t>
          </a:r>
        </a:p>
      </dgm:t>
    </dgm:pt>
    <dgm:pt modelId="{FE9368EB-2089-477F-B3FA-B98097FA6385}" type="parTrans" cxnId="{ACBAB568-5E51-4373-8280-DAB4FDF31717}">
      <dgm:prSet/>
      <dgm:spPr/>
      <dgm:t>
        <a:bodyPr/>
        <a:lstStyle/>
        <a:p>
          <a:endParaRPr lang="en-IL"/>
        </a:p>
      </dgm:t>
    </dgm:pt>
    <dgm:pt modelId="{FF51B68D-B84B-49A2-B9C0-BB92F2846BC5}" type="sibTrans" cxnId="{ACBAB568-5E51-4373-8280-DAB4FDF31717}">
      <dgm:prSet/>
      <dgm:spPr/>
      <dgm:t>
        <a:bodyPr/>
        <a:lstStyle/>
        <a:p>
          <a:endParaRPr lang="en-IL"/>
        </a:p>
      </dgm:t>
    </dgm:pt>
    <dgm:pt modelId="{1C3DCE80-052E-4EC4-8FE4-24915D89B74B}">
      <dgm:prSet custT="1"/>
      <dgm:spPr/>
      <dgm:t>
        <a:bodyPr/>
        <a:lstStyle/>
        <a:p>
          <a:r>
            <a:rPr lang="en-US" sz="1600" dirty="0"/>
            <a:t>Solution:</a:t>
          </a:r>
          <a:br>
            <a:rPr lang="en-US" sz="1600" dirty="0"/>
          </a:br>
          <a:r>
            <a:rPr lang="en-US" sz="1600" dirty="0"/>
            <a:t>Learned through hands-on experimentation, community tutorials, and iterative development of a working pipeline (camera → position → serial command).</a:t>
          </a:r>
          <a:br>
            <a:rPr lang="en-US" sz="1600" dirty="0"/>
          </a:br>
          <a:br>
            <a:rPr lang="en-US" sz="1600" dirty="0"/>
          </a:br>
          <a:endParaRPr lang="en-US" sz="1600" dirty="0"/>
        </a:p>
      </dgm:t>
    </dgm:pt>
    <dgm:pt modelId="{FD541432-2862-400E-9C6C-1B2E0E1C9290}" type="parTrans" cxnId="{D563001D-7195-4287-9057-D3FA1A31161A}">
      <dgm:prSet/>
      <dgm:spPr/>
      <dgm:t>
        <a:bodyPr/>
        <a:lstStyle/>
        <a:p>
          <a:endParaRPr lang="en-IL"/>
        </a:p>
      </dgm:t>
    </dgm:pt>
    <dgm:pt modelId="{F4A24B63-0A0C-403E-9F97-DB3DED2DC909}" type="sibTrans" cxnId="{D563001D-7195-4287-9057-D3FA1A31161A}">
      <dgm:prSet/>
      <dgm:spPr/>
      <dgm:t>
        <a:bodyPr/>
        <a:lstStyle/>
        <a:p>
          <a:endParaRPr lang="en-IL"/>
        </a:p>
      </dgm:t>
    </dgm:pt>
    <dgm:pt modelId="{6B7F5113-25F1-4BE0-BA38-59BC5251C09A}" type="pres">
      <dgm:prSet presAssocID="{7E53F47D-848B-4DAC-A37C-7A1E4A57238E}" presName="linear" presStyleCnt="0">
        <dgm:presLayoutVars>
          <dgm:animLvl val="lvl"/>
          <dgm:resizeHandles val="exact"/>
        </dgm:presLayoutVars>
      </dgm:prSet>
      <dgm:spPr/>
    </dgm:pt>
    <dgm:pt modelId="{65CCC878-56F3-4449-ABFB-474EB449B09F}" type="pres">
      <dgm:prSet presAssocID="{183D52C9-B243-4BD3-9813-04D18A832E51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2176B363-321C-46AA-B2E5-50B6DA3E75BA}" type="pres">
      <dgm:prSet presAssocID="{32566FA1-005A-4731-8072-3AC02C259970}" presName="spacer" presStyleCnt="0"/>
      <dgm:spPr/>
    </dgm:pt>
    <dgm:pt modelId="{6A76475D-619E-4080-BB91-9A0718A2AB38}" type="pres">
      <dgm:prSet presAssocID="{CCD29B84-A617-4BBB-BE17-988E74484A8E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AC98E9E8-5313-42C8-9A4B-3CF187DD7F5F}" type="pres">
      <dgm:prSet presAssocID="{09EA574D-2DD4-489C-9FC0-A6CD248116B2}" presName="spacer" presStyleCnt="0"/>
      <dgm:spPr/>
    </dgm:pt>
    <dgm:pt modelId="{20204B97-F599-440C-B0F8-42F54E853605}" type="pres">
      <dgm:prSet presAssocID="{86116C77-FA0F-446F-AB4B-17C65ACFB2F1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CB59669E-13D6-4D2E-93A8-EB9257E99F27}" type="pres">
      <dgm:prSet presAssocID="{FF51B68D-B84B-49A2-B9C0-BB92F2846BC5}" presName="spacer" presStyleCnt="0"/>
      <dgm:spPr/>
    </dgm:pt>
    <dgm:pt modelId="{88746FDD-346A-4B6E-AA0C-9F500B98D9B4}" type="pres">
      <dgm:prSet presAssocID="{1C3DCE80-052E-4EC4-8FE4-24915D89B74B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AFB8FE16-B642-42EA-AF5E-163C7A20BBCE}" type="presOf" srcId="{183D52C9-B243-4BD3-9813-04D18A832E51}" destId="{65CCC878-56F3-4449-ABFB-474EB449B09F}" srcOrd="0" destOrd="0" presId="urn:microsoft.com/office/officeart/2005/8/layout/vList2"/>
    <dgm:cxn modelId="{D563001D-7195-4287-9057-D3FA1A31161A}" srcId="{7E53F47D-848B-4DAC-A37C-7A1E4A57238E}" destId="{1C3DCE80-052E-4EC4-8FE4-24915D89B74B}" srcOrd="3" destOrd="0" parTransId="{FD541432-2862-400E-9C6C-1B2E0E1C9290}" sibTransId="{F4A24B63-0A0C-403E-9F97-DB3DED2DC909}"/>
    <dgm:cxn modelId="{F247682A-4883-4BA3-B3BE-9A117402BE6A}" srcId="{7E53F47D-848B-4DAC-A37C-7A1E4A57238E}" destId="{CCD29B84-A617-4BBB-BE17-988E74484A8E}" srcOrd="1" destOrd="0" parTransId="{EDD108EA-EA7C-4F46-8743-539AD83B1791}" sibTransId="{09EA574D-2DD4-489C-9FC0-A6CD248116B2}"/>
    <dgm:cxn modelId="{ACBAB568-5E51-4373-8280-DAB4FDF31717}" srcId="{7E53F47D-848B-4DAC-A37C-7A1E4A57238E}" destId="{86116C77-FA0F-446F-AB4B-17C65ACFB2F1}" srcOrd="2" destOrd="0" parTransId="{FE9368EB-2089-477F-B3FA-B98097FA6385}" sibTransId="{FF51B68D-B84B-49A2-B9C0-BB92F2846BC5}"/>
    <dgm:cxn modelId="{47E78B82-3C5E-497F-9BD7-9A64CC6538C8}" srcId="{7E53F47D-848B-4DAC-A37C-7A1E4A57238E}" destId="{183D52C9-B243-4BD3-9813-04D18A832E51}" srcOrd="0" destOrd="0" parTransId="{0FB001C1-BC8E-4FE0-89AD-B3FC16D31A45}" sibTransId="{32566FA1-005A-4731-8072-3AC02C259970}"/>
    <dgm:cxn modelId="{F9122C8A-8994-4AE8-84CF-89EAEE6A10A7}" type="presOf" srcId="{86116C77-FA0F-446F-AB4B-17C65ACFB2F1}" destId="{20204B97-F599-440C-B0F8-42F54E853605}" srcOrd="0" destOrd="0" presId="urn:microsoft.com/office/officeart/2005/8/layout/vList2"/>
    <dgm:cxn modelId="{4D9B498A-8047-4D4A-8901-761E055BDBA8}" type="presOf" srcId="{7E53F47D-848B-4DAC-A37C-7A1E4A57238E}" destId="{6B7F5113-25F1-4BE0-BA38-59BC5251C09A}" srcOrd="0" destOrd="0" presId="urn:microsoft.com/office/officeart/2005/8/layout/vList2"/>
    <dgm:cxn modelId="{C6D8B797-1E12-4F32-BF32-85523DA657B0}" type="presOf" srcId="{CCD29B84-A617-4BBB-BE17-988E74484A8E}" destId="{6A76475D-619E-4080-BB91-9A0718A2AB38}" srcOrd="0" destOrd="0" presId="urn:microsoft.com/office/officeart/2005/8/layout/vList2"/>
    <dgm:cxn modelId="{1225BBD1-9A75-471B-9D05-ECDE54106D1E}" type="presOf" srcId="{1C3DCE80-052E-4EC4-8FE4-24915D89B74B}" destId="{88746FDD-346A-4B6E-AA0C-9F500B98D9B4}" srcOrd="0" destOrd="0" presId="urn:microsoft.com/office/officeart/2005/8/layout/vList2"/>
    <dgm:cxn modelId="{CE51333E-0D63-4F2D-B94A-D5804B7F05CD}" type="presParOf" srcId="{6B7F5113-25F1-4BE0-BA38-59BC5251C09A}" destId="{65CCC878-56F3-4449-ABFB-474EB449B09F}" srcOrd="0" destOrd="0" presId="urn:microsoft.com/office/officeart/2005/8/layout/vList2"/>
    <dgm:cxn modelId="{CF3AB76F-D48E-4EB8-A47D-F77FC62615F9}" type="presParOf" srcId="{6B7F5113-25F1-4BE0-BA38-59BC5251C09A}" destId="{2176B363-321C-46AA-B2E5-50B6DA3E75BA}" srcOrd="1" destOrd="0" presId="urn:microsoft.com/office/officeart/2005/8/layout/vList2"/>
    <dgm:cxn modelId="{C1638B3C-50B0-432F-A946-8A04CAFA4A3E}" type="presParOf" srcId="{6B7F5113-25F1-4BE0-BA38-59BC5251C09A}" destId="{6A76475D-619E-4080-BB91-9A0718A2AB38}" srcOrd="2" destOrd="0" presId="urn:microsoft.com/office/officeart/2005/8/layout/vList2"/>
    <dgm:cxn modelId="{F39ED96E-1062-44EA-9327-0EAE9D555023}" type="presParOf" srcId="{6B7F5113-25F1-4BE0-BA38-59BC5251C09A}" destId="{AC98E9E8-5313-42C8-9A4B-3CF187DD7F5F}" srcOrd="3" destOrd="0" presId="urn:microsoft.com/office/officeart/2005/8/layout/vList2"/>
    <dgm:cxn modelId="{1A76AD56-AD85-494F-B6DA-AB5029D58379}" type="presParOf" srcId="{6B7F5113-25F1-4BE0-BA38-59BC5251C09A}" destId="{20204B97-F599-440C-B0F8-42F54E853605}" srcOrd="4" destOrd="0" presId="urn:microsoft.com/office/officeart/2005/8/layout/vList2"/>
    <dgm:cxn modelId="{08690B06-02DD-4A4D-8AF0-58855DA3461F}" type="presParOf" srcId="{6B7F5113-25F1-4BE0-BA38-59BC5251C09A}" destId="{CB59669E-13D6-4D2E-93A8-EB9257E99F27}" srcOrd="5" destOrd="0" presId="urn:microsoft.com/office/officeart/2005/8/layout/vList2"/>
    <dgm:cxn modelId="{BD3EE777-C608-44D9-B9C4-E78BC2C7C054}" type="presParOf" srcId="{6B7F5113-25F1-4BE0-BA38-59BC5251C09A}" destId="{88746FDD-346A-4B6E-AA0C-9F500B98D9B4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0B3EC47-77A4-4F2A-9916-6C430E6FA23A}" type="doc">
      <dgm:prSet loTypeId="urn:microsoft.com/office/officeart/2018/5/layout/IconCircle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A4017E8-16A0-4EA7-B086-F3F6E19CBB20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1600" b="1" dirty="0">
              <a:solidFill>
                <a:schemeClr val="bg1"/>
              </a:solidFill>
            </a:rPr>
            <a:t>LED functionality</a:t>
          </a:r>
          <a:br>
            <a:rPr lang="en-US" sz="1600" dirty="0">
              <a:solidFill>
                <a:schemeClr val="bg1"/>
              </a:solidFill>
            </a:rPr>
          </a:br>
          <a:r>
            <a:rPr lang="en-US" sz="1600" dirty="0">
              <a:solidFill>
                <a:schemeClr val="bg1"/>
              </a:solidFill>
            </a:rPr>
            <a:t>Verified full activation of individual patterns (e.g., circle, fade, tail) across the entire matrix.</a:t>
          </a:r>
        </a:p>
      </dgm:t>
    </dgm:pt>
    <dgm:pt modelId="{C9B2255C-BDCA-4E82-863B-7BEC53D63699}" type="parTrans" cxnId="{5111B22A-29C6-4D40-8E5B-76759E6E3F0B}">
      <dgm:prSet/>
      <dgm:spPr/>
      <dgm:t>
        <a:bodyPr/>
        <a:lstStyle/>
        <a:p>
          <a:endParaRPr lang="en-US"/>
        </a:p>
      </dgm:t>
    </dgm:pt>
    <dgm:pt modelId="{F2FECF6B-A651-4476-9B5E-63659C60EF2A}" type="sibTrans" cxnId="{5111B22A-29C6-4D40-8E5B-76759E6E3F0B}">
      <dgm:prSet/>
      <dgm:spPr/>
      <dgm:t>
        <a:bodyPr/>
        <a:lstStyle/>
        <a:p>
          <a:endParaRPr lang="en-US"/>
        </a:p>
      </dgm:t>
    </dgm:pt>
    <dgm:pt modelId="{E167008E-71F3-4318-8C94-88D64A5EF067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1600" b="1">
              <a:solidFill>
                <a:schemeClr val="bg1"/>
              </a:solidFill>
            </a:rPr>
            <a:t>Power integrity</a:t>
          </a:r>
          <a:br>
            <a:rPr lang="en-US" sz="1600">
              <a:solidFill>
                <a:schemeClr val="bg1"/>
              </a:solidFill>
            </a:rPr>
          </a:br>
          <a:r>
            <a:rPr lang="en-US" sz="1600">
              <a:solidFill>
                <a:schemeClr val="bg1"/>
              </a:solidFill>
            </a:rPr>
            <a:t>Measured voltage, current and temperature (by hand) at various points during different operation modes.</a:t>
          </a:r>
        </a:p>
      </dgm:t>
    </dgm:pt>
    <dgm:pt modelId="{F12D2ACA-3F71-400C-B51E-714B5615812C}" type="parTrans" cxnId="{8ACDEEBC-DC28-465B-BF44-6C01BEA6B81E}">
      <dgm:prSet/>
      <dgm:spPr/>
      <dgm:t>
        <a:bodyPr/>
        <a:lstStyle/>
        <a:p>
          <a:endParaRPr lang="en-US"/>
        </a:p>
      </dgm:t>
    </dgm:pt>
    <dgm:pt modelId="{1766C82B-59D8-4956-AB92-FF1E2EC129E5}" type="sibTrans" cxnId="{8ACDEEBC-DC28-465B-BF44-6C01BEA6B81E}">
      <dgm:prSet/>
      <dgm:spPr/>
      <dgm:t>
        <a:bodyPr/>
        <a:lstStyle/>
        <a:p>
          <a:endParaRPr lang="en-US"/>
        </a:p>
      </dgm:t>
    </dgm:pt>
    <dgm:pt modelId="{BC14CC58-44F2-4985-A26B-480F63DE4638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1600" b="1" dirty="0">
              <a:solidFill>
                <a:schemeClr val="bg1"/>
              </a:solidFill>
            </a:rPr>
            <a:t>Serial command response</a:t>
          </a:r>
          <a:br>
            <a:rPr lang="en-US" sz="1600" dirty="0">
              <a:solidFill>
                <a:schemeClr val="bg1"/>
              </a:solidFill>
            </a:rPr>
          </a:br>
          <a:r>
            <a:rPr lang="en-US" sz="1600" dirty="0">
              <a:solidFill>
                <a:schemeClr val="bg1"/>
              </a:solidFill>
            </a:rPr>
            <a:t>Sent manual commands via Serial Monitor to validate parsing, timing, and light behavior.</a:t>
          </a:r>
        </a:p>
      </dgm:t>
    </dgm:pt>
    <dgm:pt modelId="{09EA6B68-3581-4148-8388-B324CB431B95}" type="parTrans" cxnId="{2ACFA5DC-7F6E-48A1-982C-CFA2F4DD3920}">
      <dgm:prSet/>
      <dgm:spPr/>
      <dgm:t>
        <a:bodyPr/>
        <a:lstStyle/>
        <a:p>
          <a:endParaRPr lang="en-US"/>
        </a:p>
      </dgm:t>
    </dgm:pt>
    <dgm:pt modelId="{554B04AC-3DDA-49A2-BEAD-1AD3CE1657C1}" type="sibTrans" cxnId="{2ACFA5DC-7F6E-48A1-982C-CFA2F4DD3920}">
      <dgm:prSet/>
      <dgm:spPr/>
      <dgm:t>
        <a:bodyPr/>
        <a:lstStyle/>
        <a:p>
          <a:endParaRPr lang="en-US"/>
        </a:p>
      </dgm:t>
    </dgm:pt>
    <dgm:pt modelId="{DBA82C42-86A9-49F5-BE7D-14D2788BF404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1600" b="1">
              <a:solidFill>
                <a:schemeClr val="bg1"/>
              </a:solidFill>
            </a:rPr>
            <a:t>Live response simulation</a:t>
          </a:r>
          <a:br>
            <a:rPr lang="en-US" sz="1600">
              <a:solidFill>
                <a:schemeClr val="bg1"/>
              </a:solidFill>
            </a:rPr>
          </a:br>
          <a:r>
            <a:rPr lang="en-US" sz="1600">
              <a:solidFill>
                <a:schemeClr val="bg1"/>
              </a:solidFill>
            </a:rPr>
            <a:t>Used moving object (e.g. hand or robot) to mimic fish motion and tested detection by Bonsai.</a:t>
          </a:r>
        </a:p>
      </dgm:t>
    </dgm:pt>
    <dgm:pt modelId="{5595CE93-4A29-40E0-ABEE-7341DDEEC377}" type="parTrans" cxnId="{70F7A4E3-5579-4B9D-AB1C-A35D4EFA6FBD}">
      <dgm:prSet/>
      <dgm:spPr/>
      <dgm:t>
        <a:bodyPr/>
        <a:lstStyle/>
        <a:p>
          <a:endParaRPr lang="en-US"/>
        </a:p>
      </dgm:t>
    </dgm:pt>
    <dgm:pt modelId="{D6DC8A50-7E26-4FC5-B722-C23664510715}" type="sibTrans" cxnId="{70F7A4E3-5579-4B9D-AB1C-A35D4EFA6FBD}">
      <dgm:prSet/>
      <dgm:spPr/>
      <dgm:t>
        <a:bodyPr/>
        <a:lstStyle/>
        <a:p>
          <a:endParaRPr lang="en-US"/>
        </a:p>
      </dgm:t>
    </dgm:pt>
    <dgm:pt modelId="{6881B55F-BFDC-4DE7-B769-12025A3BFE14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1600" b="1">
              <a:solidFill>
                <a:schemeClr val="bg1"/>
              </a:solidFill>
            </a:rPr>
            <a:t>Stability checks</a:t>
          </a:r>
          <a:br>
            <a:rPr lang="en-US" sz="1600">
              <a:solidFill>
                <a:schemeClr val="bg1"/>
              </a:solidFill>
            </a:rPr>
          </a:br>
          <a:r>
            <a:rPr lang="en-US" sz="1600">
              <a:solidFill>
                <a:schemeClr val="bg1"/>
              </a:solidFill>
            </a:rPr>
            <a:t>System was run for extended durations to check for overheating, communication loss, or LED failures.</a:t>
          </a:r>
        </a:p>
      </dgm:t>
    </dgm:pt>
    <dgm:pt modelId="{CC02B729-655F-44C0-9781-16C35A88144D}" type="parTrans" cxnId="{7D1D3A14-8135-4CBD-BA0B-38697B18A062}">
      <dgm:prSet/>
      <dgm:spPr/>
      <dgm:t>
        <a:bodyPr/>
        <a:lstStyle/>
        <a:p>
          <a:endParaRPr lang="en-US"/>
        </a:p>
      </dgm:t>
    </dgm:pt>
    <dgm:pt modelId="{2D1FBE95-CF69-481A-98DD-092301ED3204}" type="sibTrans" cxnId="{7D1D3A14-8135-4CBD-BA0B-38697B18A062}">
      <dgm:prSet/>
      <dgm:spPr/>
      <dgm:t>
        <a:bodyPr/>
        <a:lstStyle/>
        <a:p>
          <a:endParaRPr lang="en-US"/>
        </a:p>
      </dgm:t>
    </dgm:pt>
    <dgm:pt modelId="{C0DAE20A-55DA-4B7D-BF4E-0DB124C5127E}" type="pres">
      <dgm:prSet presAssocID="{B0B3EC47-77A4-4F2A-9916-6C430E6FA23A}" presName="root" presStyleCnt="0">
        <dgm:presLayoutVars>
          <dgm:dir/>
          <dgm:resizeHandles val="exact"/>
        </dgm:presLayoutVars>
      </dgm:prSet>
      <dgm:spPr/>
    </dgm:pt>
    <dgm:pt modelId="{643734D2-0AFA-43FE-9D3B-607D6DE5406F}" type="pres">
      <dgm:prSet presAssocID="{BA4017E8-16A0-4EA7-B086-F3F6E19CBB20}" presName="compNode" presStyleCnt="0"/>
      <dgm:spPr/>
    </dgm:pt>
    <dgm:pt modelId="{77E3F937-A774-4FCA-8B50-C461FD1F513A}" type="pres">
      <dgm:prSet presAssocID="{BA4017E8-16A0-4EA7-B086-F3F6E19CBB20}" presName="iconBgRect" presStyleLbl="bgShp" presStyleIdx="0" presStyleCnt="5"/>
      <dgm:spPr/>
    </dgm:pt>
    <dgm:pt modelId="{383DDCE9-F3E4-494F-8C0B-3B07F22A39E2}" type="pres">
      <dgm:prSet presAssocID="{BA4017E8-16A0-4EA7-B086-F3F6E19CBB20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lowchart"/>
        </a:ext>
      </dgm:extLst>
    </dgm:pt>
    <dgm:pt modelId="{E2EA21B0-BA0F-4CAF-8CA5-B308FB0E4ECF}" type="pres">
      <dgm:prSet presAssocID="{BA4017E8-16A0-4EA7-B086-F3F6E19CBB20}" presName="spaceRect" presStyleCnt="0"/>
      <dgm:spPr/>
    </dgm:pt>
    <dgm:pt modelId="{1FC0E89A-B7E0-4347-9055-E4E294558B4B}" type="pres">
      <dgm:prSet presAssocID="{BA4017E8-16A0-4EA7-B086-F3F6E19CBB20}" presName="textRect" presStyleLbl="revTx" presStyleIdx="0" presStyleCnt="5" custScaleX="109752">
        <dgm:presLayoutVars>
          <dgm:chMax val="1"/>
          <dgm:chPref val="1"/>
        </dgm:presLayoutVars>
      </dgm:prSet>
      <dgm:spPr/>
    </dgm:pt>
    <dgm:pt modelId="{28B3701D-E1B1-4741-BE6B-9A76E185A168}" type="pres">
      <dgm:prSet presAssocID="{F2FECF6B-A651-4476-9B5E-63659C60EF2A}" presName="sibTrans" presStyleCnt="0"/>
      <dgm:spPr/>
    </dgm:pt>
    <dgm:pt modelId="{302C0545-AED9-4A04-9D55-C1075D3EB801}" type="pres">
      <dgm:prSet presAssocID="{E167008E-71F3-4318-8C94-88D64A5EF067}" presName="compNode" presStyleCnt="0"/>
      <dgm:spPr/>
    </dgm:pt>
    <dgm:pt modelId="{088D3BA7-78C7-4C4C-AC29-40B06185F2FC}" type="pres">
      <dgm:prSet presAssocID="{E167008E-71F3-4318-8C94-88D64A5EF067}" presName="iconBgRect" presStyleLbl="bgShp" presStyleIdx="1" presStyleCnt="5"/>
      <dgm:spPr/>
    </dgm:pt>
    <dgm:pt modelId="{7CF2CEA4-3FC7-4897-B109-2B4123E507B3}" type="pres">
      <dgm:prSet presAssocID="{E167008E-71F3-4318-8C94-88D64A5EF067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igh Voltage"/>
        </a:ext>
      </dgm:extLst>
    </dgm:pt>
    <dgm:pt modelId="{D7261436-61F9-40AA-A899-4592A0C38353}" type="pres">
      <dgm:prSet presAssocID="{E167008E-71F3-4318-8C94-88D64A5EF067}" presName="spaceRect" presStyleCnt="0"/>
      <dgm:spPr/>
    </dgm:pt>
    <dgm:pt modelId="{E6D0F80B-2176-4C2F-8580-1046204D5CDD}" type="pres">
      <dgm:prSet presAssocID="{E167008E-71F3-4318-8C94-88D64A5EF067}" presName="textRect" presStyleLbl="revTx" presStyleIdx="1" presStyleCnt="5" custScaleX="109752">
        <dgm:presLayoutVars>
          <dgm:chMax val="1"/>
          <dgm:chPref val="1"/>
        </dgm:presLayoutVars>
      </dgm:prSet>
      <dgm:spPr/>
    </dgm:pt>
    <dgm:pt modelId="{C3C4481D-CFB3-4A0D-9FA2-C4564A08C1CE}" type="pres">
      <dgm:prSet presAssocID="{1766C82B-59D8-4956-AB92-FF1E2EC129E5}" presName="sibTrans" presStyleCnt="0"/>
      <dgm:spPr/>
    </dgm:pt>
    <dgm:pt modelId="{53C5BFCD-5620-436F-A08E-D000CAE217E5}" type="pres">
      <dgm:prSet presAssocID="{BC14CC58-44F2-4985-A26B-480F63DE4638}" presName="compNode" presStyleCnt="0"/>
      <dgm:spPr/>
    </dgm:pt>
    <dgm:pt modelId="{75B1332D-292D-40E5-9A99-F9CA717C00EB}" type="pres">
      <dgm:prSet presAssocID="{BC14CC58-44F2-4985-A26B-480F63DE4638}" presName="iconBgRect" presStyleLbl="bgShp" presStyleIdx="2" presStyleCnt="5"/>
      <dgm:spPr/>
    </dgm:pt>
    <dgm:pt modelId="{22969387-4C07-4A4A-9E3A-DB34E29BEF67}" type="pres">
      <dgm:prSet presAssocID="{BC14CC58-44F2-4985-A26B-480F63DE4638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md Terminal with solid fill"/>
        </a:ext>
      </dgm:extLst>
    </dgm:pt>
    <dgm:pt modelId="{F90E7821-417C-418D-9C76-AA3D53B328F5}" type="pres">
      <dgm:prSet presAssocID="{BC14CC58-44F2-4985-A26B-480F63DE4638}" presName="spaceRect" presStyleCnt="0"/>
      <dgm:spPr/>
    </dgm:pt>
    <dgm:pt modelId="{C1EA220D-CA81-4BF9-9A6F-0243586C43F6}" type="pres">
      <dgm:prSet presAssocID="{BC14CC58-44F2-4985-A26B-480F63DE4638}" presName="textRect" presStyleLbl="revTx" presStyleIdx="2" presStyleCnt="5" custScaleX="109752">
        <dgm:presLayoutVars>
          <dgm:chMax val="1"/>
          <dgm:chPref val="1"/>
        </dgm:presLayoutVars>
      </dgm:prSet>
      <dgm:spPr/>
    </dgm:pt>
    <dgm:pt modelId="{83115428-89EB-4978-AC15-842B35192F53}" type="pres">
      <dgm:prSet presAssocID="{554B04AC-3DDA-49A2-BEAD-1AD3CE1657C1}" presName="sibTrans" presStyleCnt="0"/>
      <dgm:spPr/>
    </dgm:pt>
    <dgm:pt modelId="{CF36EA08-06C8-417E-9C6F-557EA9CD19F4}" type="pres">
      <dgm:prSet presAssocID="{DBA82C42-86A9-49F5-BE7D-14D2788BF404}" presName="compNode" presStyleCnt="0"/>
      <dgm:spPr/>
    </dgm:pt>
    <dgm:pt modelId="{BF325417-5001-4B1E-8ACE-1D87BFA4F462}" type="pres">
      <dgm:prSet presAssocID="{DBA82C42-86A9-49F5-BE7D-14D2788BF404}" presName="iconBgRect" presStyleLbl="bgShp" presStyleIdx="3" presStyleCnt="5"/>
      <dgm:spPr/>
    </dgm:pt>
    <dgm:pt modelId="{DA9B9BE9-1665-4471-B401-24035FC6E645}" type="pres">
      <dgm:prSet presAssocID="{DBA82C42-86A9-49F5-BE7D-14D2788BF404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obot"/>
        </a:ext>
      </dgm:extLst>
    </dgm:pt>
    <dgm:pt modelId="{25813FE2-977C-4E99-A870-2257B30D33B6}" type="pres">
      <dgm:prSet presAssocID="{DBA82C42-86A9-49F5-BE7D-14D2788BF404}" presName="spaceRect" presStyleCnt="0"/>
      <dgm:spPr/>
    </dgm:pt>
    <dgm:pt modelId="{E07109B4-ACD3-490F-92F9-375EA9DBF937}" type="pres">
      <dgm:prSet presAssocID="{DBA82C42-86A9-49F5-BE7D-14D2788BF404}" presName="textRect" presStyleLbl="revTx" presStyleIdx="3" presStyleCnt="5" custScaleX="109752">
        <dgm:presLayoutVars>
          <dgm:chMax val="1"/>
          <dgm:chPref val="1"/>
        </dgm:presLayoutVars>
      </dgm:prSet>
      <dgm:spPr/>
    </dgm:pt>
    <dgm:pt modelId="{24834BA0-7C25-499C-8E8A-3DD9A72650F6}" type="pres">
      <dgm:prSet presAssocID="{D6DC8A50-7E26-4FC5-B722-C23664510715}" presName="sibTrans" presStyleCnt="0"/>
      <dgm:spPr/>
    </dgm:pt>
    <dgm:pt modelId="{40158CCA-893F-4553-AEAF-844F5C386D18}" type="pres">
      <dgm:prSet presAssocID="{6881B55F-BFDC-4DE7-B769-12025A3BFE14}" presName="compNode" presStyleCnt="0"/>
      <dgm:spPr/>
    </dgm:pt>
    <dgm:pt modelId="{BAB88D98-4696-4C8F-B3B3-093569339AD3}" type="pres">
      <dgm:prSet presAssocID="{6881B55F-BFDC-4DE7-B769-12025A3BFE14}" presName="iconBgRect" presStyleLbl="bgShp" presStyleIdx="4" presStyleCnt="5"/>
      <dgm:spPr/>
    </dgm:pt>
    <dgm:pt modelId="{4C64CCDB-FEE5-4DC5-8ECE-8B80C5E95375}" type="pres">
      <dgm:prSet presAssocID="{6881B55F-BFDC-4DE7-B769-12025A3BFE14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lammable"/>
        </a:ext>
      </dgm:extLst>
    </dgm:pt>
    <dgm:pt modelId="{61AED5B0-6E52-470A-A38C-5251CDD55D9F}" type="pres">
      <dgm:prSet presAssocID="{6881B55F-BFDC-4DE7-B769-12025A3BFE14}" presName="spaceRect" presStyleCnt="0"/>
      <dgm:spPr/>
    </dgm:pt>
    <dgm:pt modelId="{85190235-596C-4FB7-BD25-32D022071682}" type="pres">
      <dgm:prSet presAssocID="{6881B55F-BFDC-4DE7-B769-12025A3BFE14}" presName="textRect" presStyleLbl="revTx" presStyleIdx="4" presStyleCnt="5" custScaleX="109752">
        <dgm:presLayoutVars>
          <dgm:chMax val="1"/>
          <dgm:chPref val="1"/>
        </dgm:presLayoutVars>
      </dgm:prSet>
      <dgm:spPr/>
    </dgm:pt>
  </dgm:ptLst>
  <dgm:cxnLst>
    <dgm:cxn modelId="{7D1D3A14-8135-4CBD-BA0B-38697B18A062}" srcId="{B0B3EC47-77A4-4F2A-9916-6C430E6FA23A}" destId="{6881B55F-BFDC-4DE7-B769-12025A3BFE14}" srcOrd="4" destOrd="0" parTransId="{CC02B729-655F-44C0-9781-16C35A88144D}" sibTransId="{2D1FBE95-CF69-481A-98DD-092301ED3204}"/>
    <dgm:cxn modelId="{5DC94827-744B-4DFE-9B65-FAD41E16C696}" type="presOf" srcId="{B0B3EC47-77A4-4F2A-9916-6C430E6FA23A}" destId="{C0DAE20A-55DA-4B7D-BF4E-0DB124C5127E}" srcOrd="0" destOrd="0" presId="urn:microsoft.com/office/officeart/2018/5/layout/IconCircleLabelList"/>
    <dgm:cxn modelId="{5111B22A-29C6-4D40-8E5B-76759E6E3F0B}" srcId="{B0B3EC47-77A4-4F2A-9916-6C430E6FA23A}" destId="{BA4017E8-16A0-4EA7-B086-F3F6E19CBB20}" srcOrd="0" destOrd="0" parTransId="{C9B2255C-BDCA-4E82-863B-7BEC53D63699}" sibTransId="{F2FECF6B-A651-4476-9B5E-63659C60EF2A}"/>
    <dgm:cxn modelId="{5887CA3F-5516-4F0E-92BE-2BF89679EAA3}" type="presOf" srcId="{DBA82C42-86A9-49F5-BE7D-14D2788BF404}" destId="{E07109B4-ACD3-490F-92F9-375EA9DBF937}" srcOrd="0" destOrd="0" presId="urn:microsoft.com/office/officeart/2018/5/layout/IconCircleLabelList"/>
    <dgm:cxn modelId="{CB4DE064-18A0-4382-A353-59C41C0A6C42}" type="presOf" srcId="{6881B55F-BFDC-4DE7-B769-12025A3BFE14}" destId="{85190235-596C-4FB7-BD25-32D022071682}" srcOrd="0" destOrd="0" presId="urn:microsoft.com/office/officeart/2018/5/layout/IconCircleLabelList"/>
    <dgm:cxn modelId="{46D48C89-F6F5-4141-BCF5-CB768A1C9D91}" type="presOf" srcId="{BA4017E8-16A0-4EA7-B086-F3F6E19CBB20}" destId="{1FC0E89A-B7E0-4347-9055-E4E294558B4B}" srcOrd="0" destOrd="0" presId="urn:microsoft.com/office/officeart/2018/5/layout/IconCircleLabelList"/>
    <dgm:cxn modelId="{33FB53B2-842B-4D7B-B323-9445CECC713F}" type="presOf" srcId="{BC14CC58-44F2-4985-A26B-480F63DE4638}" destId="{C1EA220D-CA81-4BF9-9A6F-0243586C43F6}" srcOrd="0" destOrd="0" presId="urn:microsoft.com/office/officeart/2018/5/layout/IconCircleLabelList"/>
    <dgm:cxn modelId="{8ACDEEBC-DC28-465B-BF44-6C01BEA6B81E}" srcId="{B0B3EC47-77A4-4F2A-9916-6C430E6FA23A}" destId="{E167008E-71F3-4318-8C94-88D64A5EF067}" srcOrd="1" destOrd="0" parTransId="{F12D2ACA-3F71-400C-B51E-714B5615812C}" sibTransId="{1766C82B-59D8-4956-AB92-FF1E2EC129E5}"/>
    <dgm:cxn modelId="{5A8531CF-540B-4D16-B469-FC29648A8B58}" type="presOf" srcId="{E167008E-71F3-4318-8C94-88D64A5EF067}" destId="{E6D0F80B-2176-4C2F-8580-1046204D5CDD}" srcOrd="0" destOrd="0" presId="urn:microsoft.com/office/officeart/2018/5/layout/IconCircleLabelList"/>
    <dgm:cxn modelId="{2ACFA5DC-7F6E-48A1-982C-CFA2F4DD3920}" srcId="{B0B3EC47-77A4-4F2A-9916-6C430E6FA23A}" destId="{BC14CC58-44F2-4985-A26B-480F63DE4638}" srcOrd="2" destOrd="0" parTransId="{09EA6B68-3581-4148-8388-B324CB431B95}" sibTransId="{554B04AC-3DDA-49A2-BEAD-1AD3CE1657C1}"/>
    <dgm:cxn modelId="{70F7A4E3-5579-4B9D-AB1C-A35D4EFA6FBD}" srcId="{B0B3EC47-77A4-4F2A-9916-6C430E6FA23A}" destId="{DBA82C42-86A9-49F5-BE7D-14D2788BF404}" srcOrd="3" destOrd="0" parTransId="{5595CE93-4A29-40E0-ABEE-7341DDEEC377}" sibTransId="{D6DC8A50-7E26-4FC5-B722-C23664510715}"/>
    <dgm:cxn modelId="{6EEFC7D6-F02A-4B95-BC9C-0FDBA65E6E3C}" type="presParOf" srcId="{C0DAE20A-55DA-4B7D-BF4E-0DB124C5127E}" destId="{643734D2-0AFA-43FE-9D3B-607D6DE5406F}" srcOrd="0" destOrd="0" presId="urn:microsoft.com/office/officeart/2018/5/layout/IconCircleLabelList"/>
    <dgm:cxn modelId="{8246242C-C2D7-4D76-9B3F-DCAE1DB1CB89}" type="presParOf" srcId="{643734D2-0AFA-43FE-9D3B-607D6DE5406F}" destId="{77E3F937-A774-4FCA-8B50-C461FD1F513A}" srcOrd="0" destOrd="0" presId="urn:microsoft.com/office/officeart/2018/5/layout/IconCircleLabelList"/>
    <dgm:cxn modelId="{15602D73-DBF4-4C06-AE68-1F06FB63A6C1}" type="presParOf" srcId="{643734D2-0AFA-43FE-9D3B-607D6DE5406F}" destId="{383DDCE9-F3E4-494F-8C0B-3B07F22A39E2}" srcOrd="1" destOrd="0" presId="urn:microsoft.com/office/officeart/2018/5/layout/IconCircleLabelList"/>
    <dgm:cxn modelId="{B6B493EC-82DC-45A1-8846-66C5F8922C5F}" type="presParOf" srcId="{643734D2-0AFA-43FE-9D3B-607D6DE5406F}" destId="{E2EA21B0-BA0F-4CAF-8CA5-B308FB0E4ECF}" srcOrd="2" destOrd="0" presId="urn:microsoft.com/office/officeart/2018/5/layout/IconCircleLabelList"/>
    <dgm:cxn modelId="{85807FE5-E4BD-4DB7-97E5-1DEA5CEB8A87}" type="presParOf" srcId="{643734D2-0AFA-43FE-9D3B-607D6DE5406F}" destId="{1FC0E89A-B7E0-4347-9055-E4E294558B4B}" srcOrd="3" destOrd="0" presId="urn:microsoft.com/office/officeart/2018/5/layout/IconCircleLabelList"/>
    <dgm:cxn modelId="{0A25EDDE-0845-41E8-8159-28C58492422E}" type="presParOf" srcId="{C0DAE20A-55DA-4B7D-BF4E-0DB124C5127E}" destId="{28B3701D-E1B1-4741-BE6B-9A76E185A168}" srcOrd="1" destOrd="0" presId="urn:microsoft.com/office/officeart/2018/5/layout/IconCircleLabelList"/>
    <dgm:cxn modelId="{C8233788-3EB3-431C-B225-D629ADBFB908}" type="presParOf" srcId="{C0DAE20A-55DA-4B7D-BF4E-0DB124C5127E}" destId="{302C0545-AED9-4A04-9D55-C1075D3EB801}" srcOrd="2" destOrd="0" presId="urn:microsoft.com/office/officeart/2018/5/layout/IconCircleLabelList"/>
    <dgm:cxn modelId="{3BE6622C-9504-4A85-B081-8C3127B81E87}" type="presParOf" srcId="{302C0545-AED9-4A04-9D55-C1075D3EB801}" destId="{088D3BA7-78C7-4C4C-AC29-40B06185F2FC}" srcOrd="0" destOrd="0" presId="urn:microsoft.com/office/officeart/2018/5/layout/IconCircleLabelList"/>
    <dgm:cxn modelId="{FE23ACE4-59A6-4AE7-A9A3-61BEE6E13BD0}" type="presParOf" srcId="{302C0545-AED9-4A04-9D55-C1075D3EB801}" destId="{7CF2CEA4-3FC7-4897-B109-2B4123E507B3}" srcOrd="1" destOrd="0" presId="urn:microsoft.com/office/officeart/2018/5/layout/IconCircleLabelList"/>
    <dgm:cxn modelId="{68D439D0-1EFC-4ECF-840F-934D82EC2A26}" type="presParOf" srcId="{302C0545-AED9-4A04-9D55-C1075D3EB801}" destId="{D7261436-61F9-40AA-A899-4592A0C38353}" srcOrd="2" destOrd="0" presId="urn:microsoft.com/office/officeart/2018/5/layout/IconCircleLabelList"/>
    <dgm:cxn modelId="{BCF39DAB-735D-4E80-ACC9-C674C31D98E8}" type="presParOf" srcId="{302C0545-AED9-4A04-9D55-C1075D3EB801}" destId="{E6D0F80B-2176-4C2F-8580-1046204D5CDD}" srcOrd="3" destOrd="0" presId="urn:microsoft.com/office/officeart/2018/5/layout/IconCircleLabelList"/>
    <dgm:cxn modelId="{D6844C67-73B8-4209-B3E1-7CA164F7EDB8}" type="presParOf" srcId="{C0DAE20A-55DA-4B7D-BF4E-0DB124C5127E}" destId="{C3C4481D-CFB3-4A0D-9FA2-C4564A08C1CE}" srcOrd="3" destOrd="0" presId="urn:microsoft.com/office/officeart/2018/5/layout/IconCircleLabelList"/>
    <dgm:cxn modelId="{6B71B1E7-9447-40C3-B249-1001B7E5D3A6}" type="presParOf" srcId="{C0DAE20A-55DA-4B7D-BF4E-0DB124C5127E}" destId="{53C5BFCD-5620-436F-A08E-D000CAE217E5}" srcOrd="4" destOrd="0" presId="urn:microsoft.com/office/officeart/2018/5/layout/IconCircleLabelList"/>
    <dgm:cxn modelId="{5FEE4152-735E-4B2B-97E8-AD931088478C}" type="presParOf" srcId="{53C5BFCD-5620-436F-A08E-D000CAE217E5}" destId="{75B1332D-292D-40E5-9A99-F9CA717C00EB}" srcOrd="0" destOrd="0" presId="urn:microsoft.com/office/officeart/2018/5/layout/IconCircleLabelList"/>
    <dgm:cxn modelId="{F9FE45E6-F223-4F9C-B688-3ECB7BA0AE22}" type="presParOf" srcId="{53C5BFCD-5620-436F-A08E-D000CAE217E5}" destId="{22969387-4C07-4A4A-9E3A-DB34E29BEF67}" srcOrd="1" destOrd="0" presId="urn:microsoft.com/office/officeart/2018/5/layout/IconCircleLabelList"/>
    <dgm:cxn modelId="{BEA00DB1-3EB2-4A7A-88A4-3DA7DEFC5083}" type="presParOf" srcId="{53C5BFCD-5620-436F-A08E-D000CAE217E5}" destId="{F90E7821-417C-418D-9C76-AA3D53B328F5}" srcOrd="2" destOrd="0" presId="urn:microsoft.com/office/officeart/2018/5/layout/IconCircleLabelList"/>
    <dgm:cxn modelId="{35A3B5E9-66F7-47A6-950C-8D6C4233B40D}" type="presParOf" srcId="{53C5BFCD-5620-436F-A08E-D000CAE217E5}" destId="{C1EA220D-CA81-4BF9-9A6F-0243586C43F6}" srcOrd="3" destOrd="0" presId="urn:microsoft.com/office/officeart/2018/5/layout/IconCircleLabelList"/>
    <dgm:cxn modelId="{0C9069B5-06A3-48C2-8F9B-B09B31F67F68}" type="presParOf" srcId="{C0DAE20A-55DA-4B7D-BF4E-0DB124C5127E}" destId="{83115428-89EB-4978-AC15-842B35192F53}" srcOrd="5" destOrd="0" presId="urn:microsoft.com/office/officeart/2018/5/layout/IconCircleLabelList"/>
    <dgm:cxn modelId="{00052AFA-95FE-4357-A9DE-BCD6947567D8}" type="presParOf" srcId="{C0DAE20A-55DA-4B7D-BF4E-0DB124C5127E}" destId="{CF36EA08-06C8-417E-9C6F-557EA9CD19F4}" srcOrd="6" destOrd="0" presId="urn:microsoft.com/office/officeart/2018/5/layout/IconCircleLabelList"/>
    <dgm:cxn modelId="{73E55ABA-7758-4CCF-B935-941F53AC5DE9}" type="presParOf" srcId="{CF36EA08-06C8-417E-9C6F-557EA9CD19F4}" destId="{BF325417-5001-4B1E-8ACE-1D87BFA4F462}" srcOrd="0" destOrd="0" presId="urn:microsoft.com/office/officeart/2018/5/layout/IconCircleLabelList"/>
    <dgm:cxn modelId="{4B53BD03-0034-4019-BEA1-269D2EBFC938}" type="presParOf" srcId="{CF36EA08-06C8-417E-9C6F-557EA9CD19F4}" destId="{DA9B9BE9-1665-4471-B401-24035FC6E645}" srcOrd="1" destOrd="0" presId="urn:microsoft.com/office/officeart/2018/5/layout/IconCircleLabelList"/>
    <dgm:cxn modelId="{41DB8D5E-55EB-48D5-A532-EE638967844A}" type="presParOf" srcId="{CF36EA08-06C8-417E-9C6F-557EA9CD19F4}" destId="{25813FE2-977C-4E99-A870-2257B30D33B6}" srcOrd="2" destOrd="0" presId="urn:microsoft.com/office/officeart/2018/5/layout/IconCircleLabelList"/>
    <dgm:cxn modelId="{4E4C8AB8-095D-4EF1-8DC9-06853DE00650}" type="presParOf" srcId="{CF36EA08-06C8-417E-9C6F-557EA9CD19F4}" destId="{E07109B4-ACD3-490F-92F9-375EA9DBF937}" srcOrd="3" destOrd="0" presId="urn:microsoft.com/office/officeart/2018/5/layout/IconCircleLabelList"/>
    <dgm:cxn modelId="{0AEBDCCE-8967-46D7-89FE-B6B09D2D09D1}" type="presParOf" srcId="{C0DAE20A-55DA-4B7D-BF4E-0DB124C5127E}" destId="{24834BA0-7C25-499C-8E8A-3DD9A72650F6}" srcOrd="7" destOrd="0" presId="urn:microsoft.com/office/officeart/2018/5/layout/IconCircleLabelList"/>
    <dgm:cxn modelId="{23A53C48-5CE2-46BE-AE50-76772E5E5AB6}" type="presParOf" srcId="{C0DAE20A-55DA-4B7D-BF4E-0DB124C5127E}" destId="{40158CCA-893F-4553-AEAF-844F5C386D18}" srcOrd="8" destOrd="0" presId="urn:microsoft.com/office/officeart/2018/5/layout/IconCircleLabelList"/>
    <dgm:cxn modelId="{5B614ABD-C756-4859-9AB1-CAE550C5D591}" type="presParOf" srcId="{40158CCA-893F-4553-AEAF-844F5C386D18}" destId="{BAB88D98-4696-4C8F-B3B3-093569339AD3}" srcOrd="0" destOrd="0" presId="urn:microsoft.com/office/officeart/2018/5/layout/IconCircleLabelList"/>
    <dgm:cxn modelId="{EA2A61F5-0275-4341-8B4D-2C4954364912}" type="presParOf" srcId="{40158CCA-893F-4553-AEAF-844F5C386D18}" destId="{4C64CCDB-FEE5-4DC5-8ECE-8B80C5E95375}" srcOrd="1" destOrd="0" presId="urn:microsoft.com/office/officeart/2018/5/layout/IconCircleLabelList"/>
    <dgm:cxn modelId="{B3D5BDC6-4D68-4B0E-A609-7798F7E64A8E}" type="presParOf" srcId="{40158CCA-893F-4553-AEAF-844F5C386D18}" destId="{61AED5B0-6E52-470A-A38C-5251CDD55D9F}" srcOrd="2" destOrd="0" presId="urn:microsoft.com/office/officeart/2018/5/layout/IconCircleLabelList"/>
    <dgm:cxn modelId="{8E0301BD-3F2F-4D2A-9224-7123ABF68E76}" type="presParOf" srcId="{40158CCA-893F-4553-AEAF-844F5C386D18}" destId="{85190235-596C-4FB7-BD25-32D022071682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2AB60313-F14F-4571-AD30-FBF39438BF11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L"/>
        </a:p>
      </dgm:t>
    </dgm:pt>
    <dgm:pt modelId="{C0BB1407-9E93-4E7E-B266-EB5E470B7C25}">
      <dgm:prSet/>
      <dgm:spPr/>
      <dgm:t>
        <a:bodyPr/>
        <a:lstStyle/>
        <a:p>
          <a:r>
            <a:rPr lang="en-US" dirty="0"/>
            <a:t>Developed a fully functional, modular LED stimulation system.</a:t>
          </a:r>
          <a:endParaRPr lang="en-IL" dirty="0"/>
        </a:p>
      </dgm:t>
    </dgm:pt>
    <dgm:pt modelId="{A9EF4D70-C0D5-4180-A841-ABFC61B06F1D}" type="parTrans" cxnId="{9A52B701-4D8A-4A78-AAD4-CE28C7C453B0}">
      <dgm:prSet/>
      <dgm:spPr/>
      <dgm:t>
        <a:bodyPr/>
        <a:lstStyle/>
        <a:p>
          <a:endParaRPr lang="en-IL"/>
        </a:p>
      </dgm:t>
    </dgm:pt>
    <dgm:pt modelId="{B99EF7A9-95D9-4FB5-98EC-CE879D801ABD}" type="sibTrans" cxnId="{9A52B701-4D8A-4A78-AAD4-CE28C7C453B0}">
      <dgm:prSet/>
      <dgm:spPr/>
      <dgm:t>
        <a:bodyPr/>
        <a:lstStyle/>
        <a:p>
          <a:endParaRPr lang="en-IL"/>
        </a:p>
      </dgm:t>
    </dgm:pt>
    <dgm:pt modelId="{BD8625AE-D807-4F8F-B01A-DBC7BE85AD8A}">
      <dgm:prSet/>
      <dgm:spPr/>
      <dgm:t>
        <a:bodyPr/>
        <a:lstStyle/>
        <a:p>
          <a:pPr>
            <a:buNone/>
          </a:pPr>
          <a:r>
            <a:rPr lang="en-US" dirty="0"/>
            <a:t>Integrated a 5-camera infrared tracking system with Bonsai for spatial detection.</a:t>
          </a:r>
        </a:p>
      </dgm:t>
    </dgm:pt>
    <dgm:pt modelId="{F8B69307-6EC6-4048-AB3C-FE831834918B}" type="parTrans" cxnId="{0E3B1A3D-FF81-4588-ABE8-BE18692BD388}">
      <dgm:prSet/>
      <dgm:spPr/>
      <dgm:t>
        <a:bodyPr/>
        <a:lstStyle/>
        <a:p>
          <a:endParaRPr lang="en-IL"/>
        </a:p>
      </dgm:t>
    </dgm:pt>
    <dgm:pt modelId="{557B8FF4-304F-4582-9B50-191B2AFCA463}" type="sibTrans" cxnId="{0E3B1A3D-FF81-4588-ABE8-BE18692BD388}">
      <dgm:prSet/>
      <dgm:spPr/>
      <dgm:t>
        <a:bodyPr/>
        <a:lstStyle/>
        <a:p>
          <a:endParaRPr lang="en-IL"/>
        </a:p>
      </dgm:t>
    </dgm:pt>
    <dgm:pt modelId="{743FE67E-B442-4ADB-B3FC-A116315566EE}">
      <dgm:prSet/>
      <dgm:spPr/>
      <dgm:t>
        <a:bodyPr/>
        <a:lstStyle/>
        <a:p>
          <a:r>
            <a:rPr lang="en-US" dirty="0"/>
            <a:t>Established a clear hardware-software architecture ready for behavioral integration.</a:t>
          </a:r>
        </a:p>
      </dgm:t>
    </dgm:pt>
    <dgm:pt modelId="{E4D7F185-5400-4C18-934C-8A9DB107FF09}" type="parTrans" cxnId="{905DC8BC-4709-40BF-BB53-587CE67A002F}">
      <dgm:prSet/>
      <dgm:spPr/>
      <dgm:t>
        <a:bodyPr/>
        <a:lstStyle/>
        <a:p>
          <a:endParaRPr lang="en-IL"/>
        </a:p>
      </dgm:t>
    </dgm:pt>
    <dgm:pt modelId="{9EF1EEB5-8103-4C77-8B9F-AA89EB148EB4}" type="sibTrans" cxnId="{905DC8BC-4709-40BF-BB53-587CE67A002F}">
      <dgm:prSet/>
      <dgm:spPr/>
      <dgm:t>
        <a:bodyPr/>
        <a:lstStyle/>
        <a:p>
          <a:endParaRPr lang="en-IL"/>
        </a:p>
      </dgm:t>
    </dgm:pt>
    <dgm:pt modelId="{B0FDD2CA-7CBB-4045-BD7D-2E3CCA0C96CA}">
      <dgm:prSet/>
      <dgm:spPr/>
      <dgm:t>
        <a:bodyPr/>
        <a:lstStyle/>
        <a:p>
          <a:pPr>
            <a:buNone/>
          </a:pPr>
          <a:r>
            <a:rPr lang="en-US" dirty="0"/>
            <a:t>Conducted power, timing, and stability tests on the full matrix (1,416 LEDs).</a:t>
          </a:r>
          <a:endParaRPr lang="en-IL" dirty="0"/>
        </a:p>
      </dgm:t>
    </dgm:pt>
    <dgm:pt modelId="{8A1041EA-2981-4A3C-9457-6574E4160E45}" type="parTrans" cxnId="{DFE81F48-B9FE-4CF9-A929-4E18AD726A67}">
      <dgm:prSet/>
      <dgm:spPr/>
      <dgm:t>
        <a:bodyPr/>
        <a:lstStyle/>
        <a:p>
          <a:endParaRPr lang="en-IL"/>
        </a:p>
      </dgm:t>
    </dgm:pt>
    <dgm:pt modelId="{F9860C4F-599E-4159-ADF7-8FF91936EA86}" type="sibTrans" cxnId="{DFE81F48-B9FE-4CF9-A929-4E18AD726A67}">
      <dgm:prSet/>
      <dgm:spPr/>
      <dgm:t>
        <a:bodyPr/>
        <a:lstStyle/>
        <a:p>
          <a:endParaRPr lang="en-IL"/>
        </a:p>
      </dgm:t>
    </dgm:pt>
    <dgm:pt modelId="{ED92CCAA-4BE8-4A94-8224-26F95982CDE7}">
      <dgm:prSet/>
      <dgm:spPr/>
      <dgm:t>
        <a:bodyPr/>
        <a:lstStyle/>
        <a:p>
          <a:pPr>
            <a:buNone/>
          </a:pPr>
          <a:r>
            <a:rPr lang="en-US"/>
            <a:t>Built and validated Arduino code with a custom command parser for flexible operation.</a:t>
          </a:r>
          <a:endParaRPr lang="en-IL" dirty="0"/>
        </a:p>
      </dgm:t>
    </dgm:pt>
    <dgm:pt modelId="{808BD968-28CE-4354-92D7-51C758D0F4FE}" type="parTrans" cxnId="{0B5F6BDD-7CA6-42E6-9582-3257E374FE97}">
      <dgm:prSet/>
      <dgm:spPr/>
      <dgm:t>
        <a:bodyPr/>
        <a:lstStyle/>
        <a:p>
          <a:endParaRPr lang="en-IL"/>
        </a:p>
      </dgm:t>
    </dgm:pt>
    <dgm:pt modelId="{316D74AF-4763-49D9-A51B-959C88D8848D}" type="sibTrans" cxnId="{0B5F6BDD-7CA6-42E6-9582-3257E374FE97}">
      <dgm:prSet/>
      <dgm:spPr/>
      <dgm:t>
        <a:bodyPr/>
        <a:lstStyle/>
        <a:p>
          <a:endParaRPr lang="en-IL"/>
        </a:p>
      </dgm:t>
    </dgm:pt>
    <dgm:pt modelId="{40DF6F78-011C-4B80-B15A-86C69B6F1F39}" type="pres">
      <dgm:prSet presAssocID="{2AB60313-F14F-4571-AD30-FBF39438BF11}" presName="Name0" presStyleCnt="0">
        <dgm:presLayoutVars>
          <dgm:chMax val="7"/>
          <dgm:chPref val="7"/>
          <dgm:dir/>
        </dgm:presLayoutVars>
      </dgm:prSet>
      <dgm:spPr/>
    </dgm:pt>
    <dgm:pt modelId="{2EBA47B3-1ED1-4EA4-B631-9DB2928E6114}" type="pres">
      <dgm:prSet presAssocID="{2AB60313-F14F-4571-AD30-FBF39438BF11}" presName="Name1" presStyleCnt="0"/>
      <dgm:spPr/>
    </dgm:pt>
    <dgm:pt modelId="{F9E7497B-4338-4D9B-9583-99BA7E257D6F}" type="pres">
      <dgm:prSet presAssocID="{2AB60313-F14F-4571-AD30-FBF39438BF11}" presName="cycle" presStyleCnt="0"/>
      <dgm:spPr/>
    </dgm:pt>
    <dgm:pt modelId="{689AA3AE-47B7-408E-BD6B-67E666A8D0D4}" type="pres">
      <dgm:prSet presAssocID="{2AB60313-F14F-4571-AD30-FBF39438BF11}" presName="srcNode" presStyleLbl="node1" presStyleIdx="0" presStyleCnt="5"/>
      <dgm:spPr/>
    </dgm:pt>
    <dgm:pt modelId="{18CF56BE-07C4-4071-B783-43112E2F946F}" type="pres">
      <dgm:prSet presAssocID="{2AB60313-F14F-4571-AD30-FBF39438BF11}" presName="conn" presStyleLbl="parChTrans1D2" presStyleIdx="0" presStyleCnt="1"/>
      <dgm:spPr/>
    </dgm:pt>
    <dgm:pt modelId="{78FB1207-5689-4CF8-AE09-FFE75B3CA269}" type="pres">
      <dgm:prSet presAssocID="{2AB60313-F14F-4571-AD30-FBF39438BF11}" presName="extraNode" presStyleLbl="node1" presStyleIdx="0" presStyleCnt="5"/>
      <dgm:spPr/>
    </dgm:pt>
    <dgm:pt modelId="{FDBD095C-E1F1-443F-AA23-F3A74D1D3198}" type="pres">
      <dgm:prSet presAssocID="{2AB60313-F14F-4571-AD30-FBF39438BF11}" presName="dstNode" presStyleLbl="node1" presStyleIdx="0" presStyleCnt="5"/>
      <dgm:spPr/>
    </dgm:pt>
    <dgm:pt modelId="{22CED288-41B3-4C04-AFAD-FD25D16684B9}" type="pres">
      <dgm:prSet presAssocID="{C0BB1407-9E93-4E7E-B266-EB5E470B7C25}" presName="text_1" presStyleLbl="node1" presStyleIdx="0" presStyleCnt="5">
        <dgm:presLayoutVars>
          <dgm:bulletEnabled val="1"/>
        </dgm:presLayoutVars>
      </dgm:prSet>
      <dgm:spPr/>
    </dgm:pt>
    <dgm:pt modelId="{92C3D229-DE59-4FCE-A3A3-C06CE590B2E8}" type="pres">
      <dgm:prSet presAssocID="{C0BB1407-9E93-4E7E-B266-EB5E470B7C25}" presName="accent_1" presStyleCnt="0"/>
      <dgm:spPr/>
    </dgm:pt>
    <dgm:pt modelId="{5FF1EE8C-E106-405A-A8E4-04DBE5B0B87D}" type="pres">
      <dgm:prSet presAssocID="{C0BB1407-9E93-4E7E-B266-EB5E470B7C25}" presName="accentRepeatNode" presStyleLbl="solidFgAcc1" presStyleIdx="0" presStyleCnt="5"/>
      <dgm:spPr/>
    </dgm:pt>
    <dgm:pt modelId="{73E1231D-07F4-4616-A2D7-C9F0745315A0}" type="pres">
      <dgm:prSet presAssocID="{B0FDD2CA-7CBB-4045-BD7D-2E3CCA0C96CA}" presName="text_2" presStyleLbl="node1" presStyleIdx="1" presStyleCnt="5">
        <dgm:presLayoutVars>
          <dgm:bulletEnabled val="1"/>
        </dgm:presLayoutVars>
      </dgm:prSet>
      <dgm:spPr/>
    </dgm:pt>
    <dgm:pt modelId="{1A5A0A12-7B5B-4633-AD4E-E8B0D7287FB4}" type="pres">
      <dgm:prSet presAssocID="{B0FDD2CA-7CBB-4045-BD7D-2E3CCA0C96CA}" presName="accent_2" presStyleCnt="0"/>
      <dgm:spPr/>
    </dgm:pt>
    <dgm:pt modelId="{4BC24464-1E08-425A-9AE9-6CC8EA3032AB}" type="pres">
      <dgm:prSet presAssocID="{B0FDD2CA-7CBB-4045-BD7D-2E3CCA0C96CA}" presName="accentRepeatNode" presStyleLbl="solidFgAcc1" presStyleIdx="1" presStyleCnt="5"/>
      <dgm:spPr/>
    </dgm:pt>
    <dgm:pt modelId="{4EEEB8A4-6660-4F26-9B0C-05A0676A113B}" type="pres">
      <dgm:prSet presAssocID="{ED92CCAA-4BE8-4A94-8224-26F95982CDE7}" presName="text_3" presStyleLbl="node1" presStyleIdx="2" presStyleCnt="5">
        <dgm:presLayoutVars>
          <dgm:bulletEnabled val="1"/>
        </dgm:presLayoutVars>
      </dgm:prSet>
      <dgm:spPr/>
    </dgm:pt>
    <dgm:pt modelId="{6F03215E-1ABD-4154-B5F1-3E5FA08D74E3}" type="pres">
      <dgm:prSet presAssocID="{ED92CCAA-4BE8-4A94-8224-26F95982CDE7}" presName="accent_3" presStyleCnt="0"/>
      <dgm:spPr/>
    </dgm:pt>
    <dgm:pt modelId="{B4846559-27C2-4212-8809-0078565B5BC8}" type="pres">
      <dgm:prSet presAssocID="{ED92CCAA-4BE8-4A94-8224-26F95982CDE7}" presName="accentRepeatNode" presStyleLbl="solidFgAcc1" presStyleIdx="2" presStyleCnt="5"/>
      <dgm:spPr/>
    </dgm:pt>
    <dgm:pt modelId="{EFB2F12D-63F5-442A-A4F5-A92F08A08400}" type="pres">
      <dgm:prSet presAssocID="{BD8625AE-D807-4F8F-B01A-DBC7BE85AD8A}" presName="text_4" presStyleLbl="node1" presStyleIdx="3" presStyleCnt="5">
        <dgm:presLayoutVars>
          <dgm:bulletEnabled val="1"/>
        </dgm:presLayoutVars>
      </dgm:prSet>
      <dgm:spPr/>
    </dgm:pt>
    <dgm:pt modelId="{CA5CE460-6CC5-447E-BE68-B7274DD7DDB4}" type="pres">
      <dgm:prSet presAssocID="{BD8625AE-D807-4F8F-B01A-DBC7BE85AD8A}" presName="accent_4" presStyleCnt="0"/>
      <dgm:spPr/>
    </dgm:pt>
    <dgm:pt modelId="{8237021A-2EB2-4767-9E64-AF2AD41E04FD}" type="pres">
      <dgm:prSet presAssocID="{BD8625AE-D807-4F8F-B01A-DBC7BE85AD8A}" presName="accentRepeatNode" presStyleLbl="solidFgAcc1" presStyleIdx="3" presStyleCnt="5"/>
      <dgm:spPr/>
    </dgm:pt>
    <dgm:pt modelId="{B676C607-A567-4D01-865C-081657E293C9}" type="pres">
      <dgm:prSet presAssocID="{743FE67E-B442-4ADB-B3FC-A116315566EE}" presName="text_5" presStyleLbl="node1" presStyleIdx="4" presStyleCnt="5">
        <dgm:presLayoutVars>
          <dgm:bulletEnabled val="1"/>
        </dgm:presLayoutVars>
      </dgm:prSet>
      <dgm:spPr/>
    </dgm:pt>
    <dgm:pt modelId="{C48B0046-E30A-4F6E-B717-07B8F8E9E5E3}" type="pres">
      <dgm:prSet presAssocID="{743FE67E-B442-4ADB-B3FC-A116315566EE}" presName="accent_5" presStyleCnt="0"/>
      <dgm:spPr/>
    </dgm:pt>
    <dgm:pt modelId="{2188A9AE-B4B9-4F80-AAD5-D4EF8307074A}" type="pres">
      <dgm:prSet presAssocID="{743FE67E-B442-4ADB-B3FC-A116315566EE}" presName="accentRepeatNode" presStyleLbl="solidFgAcc1" presStyleIdx="4" presStyleCnt="5"/>
      <dgm:spPr/>
    </dgm:pt>
  </dgm:ptLst>
  <dgm:cxnLst>
    <dgm:cxn modelId="{9A52B701-4D8A-4A78-AAD4-CE28C7C453B0}" srcId="{2AB60313-F14F-4571-AD30-FBF39438BF11}" destId="{C0BB1407-9E93-4E7E-B266-EB5E470B7C25}" srcOrd="0" destOrd="0" parTransId="{A9EF4D70-C0D5-4180-A841-ABFC61B06F1D}" sibTransId="{B99EF7A9-95D9-4FB5-98EC-CE879D801ABD}"/>
    <dgm:cxn modelId="{25DC580D-D536-4A35-A4CD-6D250D676D0F}" type="presOf" srcId="{C0BB1407-9E93-4E7E-B266-EB5E470B7C25}" destId="{22CED288-41B3-4C04-AFAD-FD25D16684B9}" srcOrd="0" destOrd="0" presId="urn:microsoft.com/office/officeart/2008/layout/VerticalCurvedList"/>
    <dgm:cxn modelId="{BB86A910-9EAD-4462-86B4-0BBCC7D67560}" type="presOf" srcId="{743FE67E-B442-4ADB-B3FC-A116315566EE}" destId="{B676C607-A567-4D01-865C-081657E293C9}" srcOrd="0" destOrd="0" presId="urn:microsoft.com/office/officeart/2008/layout/VerticalCurvedList"/>
    <dgm:cxn modelId="{0E3B1A3D-FF81-4588-ABE8-BE18692BD388}" srcId="{2AB60313-F14F-4571-AD30-FBF39438BF11}" destId="{BD8625AE-D807-4F8F-B01A-DBC7BE85AD8A}" srcOrd="3" destOrd="0" parTransId="{F8B69307-6EC6-4048-AB3C-FE831834918B}" sibTransId="{557B8FF4-304F-4582-9B50-191B2AFCA463}"/>
    <dgm:cxn modelId="{DFE81F48-B9FE-4CF9-A929-4E18AD726A67}" srcId="{2AB60313-F14F-4571-AD30-FBF39438BF11}" destId="{B0FDD2CA-7CBB-4045-BD7D-2E3CCA0C96CA}" srcOrd="1" destOrd="0" parTransId="{8A1041EA-2981-4A3C-9457-6574E4160E45}" sibTransId="{F9860C4F-599E-4159-ADF7-8FF91936EA86}"/>
    <dgm:cxn modelId="{04991B4A-F1E3-4ACF-BE7C-3FF678D55D68}" type="presOf" srcId="{ED92CCAA-4BE8-4A94-8224-26F95982CDE7}" destId="{4EEEB8A4-6660-4F26-9B0C-05A0676A113B}" srcOrd="0" destOrd="0" presId="urn:microsoft.com/office/officeart/2008/layout/VerticalCurvedList"/>
    <dgm:cxn modelId="{CFB6D7A7-E26E-445D-B51D-72BDD7D5112C}" type="presOf" srcId="{B99EF7A9-95D9-4FB5-98EC-CE879D801ABD}" destId="{18CF56BE-07C4-4071-B783-43112E2F946F}" srcOrd="0" destOrd="0" presId="urn:microsoft.com/office/officeart/2008/layout/VerticalCurvedList"/>
    <dgm:cxn modelId="{905DC8BC-4709-40BF-BB53-587CE67A002F}" srcId="{2AB60313-F14F-4571-AD30-FBF39438BF11}" destId="{743FE67E-B442-4ADB-B3FC-A116315566EE}" srcOrd="4" destOrd="0" parTransId="{E4D7F185-5400-4C18-934C-8A9DB107FF09}" sibTransId="{9EF1EEB5-8103-4C77-8B9F-AA89EB148EB4}"/>
    <dgm:cxn modelId="{13F08ADA-E684-4B33-89B5-6E05F8BA3889}" type="presOf" srcId="{B0FDD2CA-7CBB-4045-BD7D-2E3CCA0C96CA}" destId="{73E1231D-07F4-4616-A2D7-C9F0745315A0}" srcOrd="0" destOrd="0" presId="urn:microsoft.com/office/officeart/2008/layout/VerticalCurvedList"/>
    <dgm:cxn modelId="{0B5F6BDD-7CA6-42E6-9582-3257E374FE97}" srcId="{2AB60313-F14F-4571-AD30-FBF39438BF11}" destId="{ED92CCAA-4BE8-4A94-8224-26F95982CDE7}" srcOrd="2" destOrd="0" parTransId="{808BD968-28CE-4354-92D7-51C758D0F4FE}" sibTransId="{316D74AF-4763-49D9-A51B-959C88D8848D}"/>
    <dgm:cxn modelId="{DE9F47EB-F9A6-40AE-9144-9F8A6841C394}" type="presOf" srcId="{2AB60313-F14F-4571-AD30-FBF39438BF11}" destId="{40DF6F78-011C-4B80-B15A-86C69B6F1F39}" srcOrd="0" destOrd="0" presId="urn:microsoft.com/office/officeart/2008/layout/VerticalCurvedList"/>
    <dgm:cxn modelId="{BECCFBFC-CE54-4A11-B684-78405DD13518}" type="presOf" srcId="{BD8625AE-D807-4F8F-B01A-DBC7BE85AD8A}" destId="{EFB2F12D-63F5-442A-A4F5-A92F08A08400}" srcOrd="0" destOrd="0" presId="urn:microsoft.com/office/officeart/2008/layout/VerticalCurvedList"/>
    <dgm:cxn modelId="{C3A013B8-D9B7-4125-ADA8-5A84F870780D}" type="presParOf" srcId="{40DF6F78-011C-4B80-B15A-86C69B6F1F39}" destId="{2EBA47B3-1ED1-4EA4-B631-9DB2928E6114}" srcOrd="0" destOrd="0" presId="urn:microsoft.com/office/officeart/2008/layout/VerticalCurvedList"/>
    <dgm:cxn modelId="{50B42DFD-0B2B-4319-ADB2-5E08E2314B45}" type="presParOf" srcId="{2EBA47B3-1ED1-4EA4-B631-9DB2928E6114}" destId="{F9E7497B-4338-4D9B-9583-99BA7E257D6F}" srcOrd="0" destOrd="0" presId="urn:microsoft.com/office/officeart/2008/layout/VerticalCurvedList"/>
    <dgm:cxn modelId="{E8172D40-D06A-4CDC-BAB4-4304A09F5EA1}" type="presParOf" srcId="{F9E7497B-4338-4D9B-9583-99BA7E257D6F}" destId="{689AA3AE-47B7-408E-BD6B-67E666A8D0D4}" srcOrd="0" destOrd="0" presId="urn:microsoft.com/office/officeart/2008/layout/VerticalCurvedList"/>
    <dgm:cxn modelId="{1E6582EF-30EC-484B-9629-F4777938F8C8}" type="presParOf" srcId="{F9E7497B-4338-4D9B-9583-99BA7E257D6F}" destId="{18CF56BE-07C4-4071-B783-43112E2F946F}" srcOrd="1" destOrd="0" presId="urn:microsoft.com/office/officeart/2008/layout/VerticalCurvedList"/>
    <dgm:cxn modelId="{21D5C226-AF6C-4937-A7C7-795E30E4429C}" type="presParOf" srcId="{F9E7497B-4338-4D9B-9583-99BA7E257D6F}" destId="{78FB1207-5689-4CF8-AE09-FFE75B3CA269}" srcOrd="2" destOrd="0" presId="urn:microsoft.com/office/officeart/2008/layout/VerticalCurvedList"/>
    <dgm:cxn modelId="{50BDBBE2-F1A4-4045-86E7-3EF04A0007F9}" type="presParOf" srcId="{F9E7497B-4338-4D9B-9583-99BA7E257D6F}" destId="{FDBD095C-E1F1-443F-AA23-F3A74D1D3198}" srcOrd="3" destOrd="0" presId="urn:microsoft.com/office/officeart/2008/layout/VerticalCurvedList"/>
    <dgm:cxn modelId="{FDFA7C72-561E-4FA5-AC46-4D31109638BF}" type="presParOf" srcId="{2EBA47B3-1ED1-4EA4-B631-9DB2928E6114}" destId="{22CED288-41B3-4C04-AFAD-FD25D16684B9}" srcOrd="1" destOrd="0" presId="urn:microsoft.com/office/officeart/2008/layout/VerticalCurvedList"/>
    <dgm:cxn modelId="{A1B24969-6B56-433D-98A5-E485F3961759}" type="presParOf" srcId="{2EBA47B3-1ED1-4EA4-B631-9DB2928E6114}" destId="{92C3D229-DE59-4FCE-A3A3-C06CE590B2E8}" srcOrd="2" destOrd="0" presId="urn:microsoft.com/office/officeart/2008/layout/VerticalCurvedList"/>
    <dgm:cxn modelId="{173A0AB7-2A4A-45BB-AF79-A6D79EE5A34B}" type="presParOf" srcId="{92C3D229-DE59-4FCE-A3A3-C06CE590B2E8}" destId="{5FF1EE8C-E106-405A-A8E4-04DBE5B0B87D}" srcOrd="0" destOrd="0" presId="urn:microsoft.com/office/officeart/2008/layout/VerticalCurvedList"/>
    <dgm:cxn modelId="{71BC1F0F-1A15-4CBB-960C-32BB51797FFF}" type="presParOf" srcId="{2EBA47B3-1ED1-4EA4-B631-9DB2928E6114}" destId="{73E1231D-07F4-4616-A2D7-C9F0745315A0}" srcOrd="3" destOrd="0" presId="urn:microsoft.com/office/officeart/2008/layout/VerticalCurvedList"/>
    <dgm:cxn modelId="{1D9F5449-D122-4211-B0BD-03B874E7298F}" type="presParOf" srcId="{2EBA47B3-1ED1-4EA4-B631-9DB2928E6114}" destId="{1A5A0A12-7B5B-4633-AD4E-E8B0D7287FB4}" srcOrd="4" destOrd="0" presId="urn:microsoft.com/office/officeart/2008/layout/VerticalCurvedList"/>
    <dgm:cxn modelId="{96AD68FB-5C5B-4231-B56C-214B278FDE92}" type="presParOf" srcId="{1A5A0A12-7B5B-4633-AD4E-E8B0D7287FB4}" destId="{4BC24464-1E08-425A-9AE9-6CC8EA3032AB}" srcOrd="0" destOrd="0" presId="urn:microsoft.com/office/officeart/2008/layout/VerticalCurvedList"/>
    <dgm:cxn modelId="{80B06211-69A5-48CF-AC2B-9FD08DACEA1A}" type="presParOf" srcId="{2EBA47B3-1ED1-4EA4-B631-9DB2928E6114}" destId="{4EEEB8A4-6660-4F26-9B0C-05A0676A113B}" srcOrd="5" destOrd="0" presId="urn:microsoft.com/office/officeart/2008/layout/VerticalCurvedList"/>
    <dgm:cxn modelId="{B0DDBC85-B520-4B62-ABFC-8959822A9728}" type="presParOf" srcId="{2EBA47B3-1ED1-4EA4-B631-9DB2928E6114}" destId="{6F03215E-1ABD-4154-B5F1-3E5FA08D74E3}" srcOrd="6" destOrd="0" presId="urn:microsoft.com/office/officeart/2008/layout/VerticalCurvedList"/>
    <dgm:cxn modelId="{F004BEA7-0CCA-4778-9202-79F5E492CB69}" type="presParOf" srcId="{6F03215E-1ABD-4154-B5F1-3E5FA08D74E3}" destId="{B4846559-27C2-4212-8809-0078565B5BC8}" srcOrd="0" destOrd="0" presId="urn:microsoft.com/office/officeart/2008/layout/VerticalCurvedList"/>
    <dgm:cxn modelId="{C6F50989-0884-4447-B6EE-792C12638880}" type="presParOf" srcId="{2EBA47B3-1ED1-4EA4-B631-9DB2928E6114}" destId="{EFB2F12D-63F5-442A-A4F5-A92F08A08400}" srcOrd="7" destOrd="0" presId="urn:microsoft.com/office/officeart/2008/layout/VerticalCurvedList"/>
    <dgm:cxn modelId="{A4879560-1021-4C0F-B5E7-328CB10EF262}" type="presParOf" srcId="{2EBA47B3-1ED1-4EA4-B631-9DB2928E6114}" destId="{CA5CE460-6CC5-447E-BE68-B7274DD7DDB4}" srcOrd="8" destOrd="0" presId="urn:microsoft.com/office/officeart/2008/layout/VerticalCurvedList"/>
    <dgm:cxn modelId="{18837DDD-7483-49BA-BDB6-AD6BD3B26789}" type="presParOf" srcId="{CA5CE460-6CC5-447E-BE68-B7274DD7DDB4}" destId="{8237021A-2EB2-4767-9E64-AF2AD41E04FD}" srcOrd="0" destOrd="0" presId="urn:microsoft.com/office/officeart/2008/layout/VerticalCurvedList"/>
    <dgm:cxn modelId="{A1184AE4-2899-4998-A50E-1B6AB28C885F}" type="presParOf" srcId="{2EBA47B3-1ED1-4EA4-B631-9DB2928E6114}" destId="{B676C607-A567-4D01-865C-081657E293C9}" srcOrd="9" destOrd="0" presId="urn:microsoft.com/office/officeart/2008/layout/VerticalCurvedList"/>
    <dgm:cxn modelId="{78CA5F9D-467D-4C5D-900C-B39A279C5A71}" type="presParOf" srcId="{2EBA47B3-1ED1-4EA4-B631-9DB2928E6114}" destId="{C48B0046-E30A-4F6E-B717-07B8F8E9E5E3}" srcOrd="10" destOrd="0" presId="urn:microsoft.com/office/officeart/2008/layout/VerticalCurvedList"/>
    <dgm:cxn modelId="{EB426458-8378-4EA1-87B2-24FEEF12B7E9}" type="presParOf" srcId="{C48B0046-E30A-4F6E-B717-07B8F8E9E5E3}" destId="{2188A9AE-B4B9-4F80-AAD5-D4EF8307074A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2AB60313-F14F-4571-AD30-FBF39438BF11}" type="doc">
      <dgm:prSet loTypeId="urn:microsoft.com/office/officeart/2005/8/layout/hProcess9" loCatId="process" qsTypeId="urn:microsoft.com/office/officeart/2005/8/quickstyle/simple4" qsCatId="simple" csTypeId="urn:microsoft.com/office/officeart/2005/8/colors/accent2_2" csCatId="accent2" phldr="1"/>
      <dgm:spPr/>
      <dgm:t>
        <a:bodyPr/>
        <a:lstStyle/>
        <a:p>
          <a:endParaRPr lang="en-IL"/>
        </a:p>
      </dgm:t>
    </dgm:pt>
    <dgm:pt modelId="{C0BB1407-9E93-4E7E-B266-EB5E470B7C2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Replace current microcontroller</a:t>
          </a:r>
          <a:br>
            <a:rPr lang="en-US" dirty="0"/>
          </a:br>
          <a:r>
            <a:rPr lang="en-US" dirty="0"/>
            <a:t>Switch to a serial-compatible board to restore full Bonsai communication.</a:t>
          </a:r>
          <a:endParaRPr lang="en-IL" dirty="0"/>
        </a:p>
      </dgm:t>
    </dgm:pt>
    <dgm:pt modelId="{A9EF4D70-C0D5-4180-A841-ABFC61B06F1D}" type="parTrans" cxnId="{9A52B701-4D8A-4A78-AAD4-CE28C7C453B0}">
      <dgm:prSet/>
      <dgm:spPr/>
      <dgm:t>
        <a:bodyPr/>
        <a:lstStyle/>
        <a:p>
          <a:endParaRPr lang="en-IL"/>
        </a:p>
      </dgm:t>
    </dgm:pt>
    <dgm:pt modelId="{B99EF7A9-95D9-4FB5-98EC-CE879D801ABD}" type="sibTrans" cxnId="{9A52B701-4D8A-4A78-AAD4-CE28C7C453B0}">
      <dgm:prSet/>
      <dgm:spPr/>
      <dgm:t>
        <a:bodyPr/>
        <a:lstStyle/>
        <a:p>
          <a:endParaRPr lang="en-IL"/>
        </a:p>
      </dgm:t>
    </dgm:pt>
    <dgm:pt modelId="{B5A6B03E-EE65-48AF-B2CA-2C1774568A2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Improve LED resolution</a:t>
          </a:r>
          <a:br>
            <a:rPr lang="en-US"/>
          </a:br>
          <a:r>
            <a:rPr lang="en-US"/>
            <a:t>	Increase number of strips or reduce spacing to allow finer spatial control.</a:t>
          </a:r>
          <a:endParaRPr lang="en-IL"/>
        </a:p>
      </dgm:t>
    </dgm:pt>
    <dgm:pt modelId="{EF462C5B-1B90-4714-AF3B-0A5C3D003C10}" type="parTrans" cxnId="{F571006F-4CBD-47CE-9AD3-63E5759AE641}">
      <dgm:prSet/>
      <dgm:spPr/>
      <dgm:t>
        <a:bodyPr/>
        <a:lstStyle/>
        <a:p>
          <a:endParaRPr lang="en-IL"/>
        </a:p>
      </dgm:t>
    </dgm:pt>
    <dgm:pt modelId="{B57E64BD-F97B-4FE9-B098-DAE46F1E3AAD}" type="sibTrans" cxnId="{F571006F-4CBD-47CE-9AD3-63E5759AE641}">
      <dgm:prSet/>
      <dgm:spPr/>
      <dgm:t>
        <a:bodyPr/>
        <a:lstStyle/>
        <a:p>
          <a:endParaRPr lang="en-IL"/>
        </a:p>
      </dgm:t>
    </dgm:pt>
    <dgm:pt modelId="{0B209EB8-3F80-42AF-A0E3-E146D9D1DA2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Connect to live fish experiments</a:t>
          </a:r>
          <a:br>
            <a:rPr lang="en-US"/>
          </a:br>
          <a:r>
            <a:rPr lang="en-US"/>
            <a:t>Integrate system into behavioral trials with Gnathonemus petersii.</a:t>
          </a:r>
          <a:endParaRPr lang="en-IL"/>
        </a:p>
      </dgm:t>
    </dgm:pt>
    <dgm:pt modelId="{CB67BC7C-CB87-4EE6-81B4-B828AC7D8EB4}" type="parTrans" cxnId="{C072D09B-B2B4-4449-A3BE-09B9378DCA75}">
      <dgm:prSet/>
      <dgm:spPr/>
      <dgm:t>
        <a:bodyPr/>
        <a:lstStyle/>
        <a:p>
          <a:endParaRPr lang="en-IL"/>
        </a:p>
      </dgm:t>
    </dgm:pt>
    <dgm:pt modelId="{44CCAB58-1931-4455-AB61-39200707C5AA}" type="sibTrans" cxnId="{C072D09B-B2B4-4449-A3BE-09B9378DCA75}">
      <dgm:prSet/>
      <dgm:spPr/>
      <dgm:t>
        <a:bodyPr/>
        <a:lstStyle/>
        <a:p>
          <a:endParaRPr lang="en-IL"/>
        </a:p>
      </dgm:t>
    </dgm:pt>
    <dgm:pt modelId="{B130FE53-3B15-42F0-92FC-49B972090D3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Implement real-time behavioral triggers</a:t>
          </a:r>
          <a:br>
            <a:rPr lang="en-US"/>
          </a:br>
          <a:r>
            <a:rPr lang="en-US"/>
            <a:t>Define spatial rules in Bonsai that trigger patterns automatically based on fish location.</a:t>
          </a:r>
          <a:endParaRPr lang="en-IL"/>
        </a:p>
      </dgm:t>
    </dgm:pt>
    <dgm:pt modelId="{B16AD963-39D4-412E-BE67-F18A0A8D5292}" type="parTrans" cxnId="{49C333F9-7D91-49F2-B038-DCA725CAF1F9}">
      <dgm:prSet/>
      <dgm:spPr/>
      <dgm:t>
        <a:bodyPr/>
        <a:lstStyle/>
        <a:p>
          <a:endParaRPr lang="en-IL"/>
        </a:p>
      </dgm:t>
    </dgm:pt>
    <dgm:pt modelId="{8C5FBC5C-928F-464B-8148-909EFBCDAEDA}" type="sibTrans" cxnId="{49C333F9-7D91-49F2-B038-DCA725CAF1F9}">
      <dgm:prSet/>
      <dgm:spPr/>
      <dgm:t>
        <a:bodyPr/>
        <a:lstStyle/>
        <a:p>
          <a:endParaRPr lang="en-IL"/>
        </a:p>
      </dgm:t>
    </dgm:pt>
    <dgm:pt modelId="{BA90A162-E486-425E-9C5D-21FA6FBB113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Expand stimulation capabilities</a:t>
          </a:r>
          <a:br>
            <a:rPr lang="en-US"/>
          </a:br>
          <a:r>
            <a:rPr lang="en-US"/>
            <a:t>Add underwater speakers or vibratory cues for multimodal experiments.</a:t>
          </a:r>
          <a:endParaRPr lang="en-IL"/>
        </a:p>
      </dgm:t>
    </dgm:pt>
    <dgm:pt modelId="{F8D05D18-0E57-4BC4-83CB-316B8E3D5F67}" type="parTrans" cxnId="{76A13A54-50A7-484E-85C6-EEA533AD5521}">
      <dgm:prSet/>
      <dgm:spPr/>
      <dgm:t>
        <a:bodyPr/>
        <a:lstStyle/>
        <a:p>
          <a:endParaRPr lang="en-IL"/>
        </a:p>
      </dgm:t>
    </dgm:pt>
    <dgm:pt modelId="{F2941860-FF41-49CD-A1B2-F71688690678}" type="sibTrans" cxnId="{76A13A54-50A7-484E-85C6-EEA533AD5521}">
      <dgm:prSet/>
      <dgm:spPr/>
      <dgm:t>
        <a:bodyPr/>
        <a:lstStyle/>
        <a:p>
          <a:endParaRPr lang="en-IL"/>
        </a:p>
      </dgm:t>
    </dgm:pt>
    <dgm:pt modelId="{C3DA581A-5DA2-4E98-86E9-C98228D08987}" type="pres">
      <dgm:prSet presAssocID="{2AB60313-F14F-4571-AD30-FBF39438BF11}" presName="CompostProcess" presStyleCnt="0">
        <dgm:presLayoutVars>
          <dgm:dir/>
          <dgm:resizeHandles val="exact"/>
        </dgm:presLayoutVars>
      </dgm:prSet>
      <dgm:spPr/>
    </dgm:pt>
    <dgm:pt modelId="{4F21B126-F504-4D81-88ED-D646F845B409}" type="pres">
      <dgm:prSet presAssocID="{2AB60313-F14F-4571-AD30-FBF39438BF11}" presName="arrow" presStyleLbl="bgShp" presStyleIdx="0" presStyleCnt="1"/>
      <dgm:spPr/>
    </dgm:pt>
    <dgm:pt modelId="{32BC1AEA-B3D4-44A8-8F6E-0421FAA9D793}" type="pres">
      <dgm:prSet presAssocID="{2AB60313-F14F-4571-AD30-FBF39438BF11}" presName="linearProcess" presStyleCnt="0"/>
      <dgm:spPr/>
    </dgm:pt>
    <dgm:pt modelId="{DA4BC9C8-C54A-4E47-B4F9-7D19E6F06E96}" type="pres">
      <dgm:prSet presAssocID="{C0BB1407-9E93-4E7E-B266-EB5E470B7C25}" presName="textNode" presStyleLbl="node1" presStyleIdx="0" presStyleCnt="5">
        <dgm:presLayoutVars>
          <dgm:bulletEnabled val="1"/>
        </dgm:presLayoutVars>
      </dgm:prSet>
      <dgm:spPr/>
    </dgm:pt>
    <dgm:pt modelId="{BA83CB81-4D20-487D-9336-EB84D958A52D}" type="pres">
      <dgm:prSet presAssocID="{B99EF7A9-95D9-4FB5-98EC-CE879D801ABD}" presName="sibTrans" presStyleCnt="0"/>
      <dgm:spPr/>
    </dgm:pt>
    <dgm:pt modelId="{F55DC20E-15ED-4D1F-8B0F-5D045E8FAE8C}" type="pres">
      <dgm:prSet presAssocID="{B5A6B03E-EE65-48AF-B2CA-2C1774568A2C}" presName="textNode" presStyleLbl="node1" presStyleIdx="1" presStyleCnt="5">
        <dgm:presLayoutVars>
          <dgm:bulletEnabled val="1"/>
        </dgm:presLayoutVars>
      </dgm:prSet>
      <dgm:spPr/>
    </dgm:pt>
    <dgm:pt modelId="{3B2815C6-F92A-42E7-B5B0-BDE2C2A1E446}" type="pres">
      <dgm:prSet presAssocID="{B57E64BD-F97B-4FE9-B098-DAE46F1E3AAD}" presName="sibTrans" presStyleCnt="0"/>
      <dgm:spPr/>
    </dgm:pt>
    <dgm:pt modelId="{EC848F21-FD9E-4B54-99DA-7EA608569ECF}" type="pres">
      <dgm:prSet presAssocID="{0B209EB8-3F80-42AF-A0E3-E146D9D1DA2D}" presName="textNode" presStyleLbl="node1" presStyleIdx="2" presStyleCnt="5">
        <dgm:presLayoutVars>
          <dgm:bulletEnabled val="1"/>
        </dgm:presLayoutVars>
      </dgm:prSet>
      <dgm:spPr/>
    </dgm:pt>
    <dgm:pt modelId="{FFD3BDCB-9CCF-4F4B-A564-AA6F63BFF5E6}" type="pres">
      <dgm:prSet presAssocID="{44CCAB58-1931-4455-AB61-39200707C5AA}" presName="sibTrans" presStyleCnt="0"/>
      <dgm:spPr/>
    </dgm:pt>
    <dgm:pt modelId="{ED8A4261-B88D-4A20-BCFA-BC1BA0E20A2E}" type="pres">
      <dgm:prSet presAssocID="{B130FE53-3B15-42F0-92FC-49B972090D31}" presName="textNode" presStyleLbl="node1" presStyleIdx="3" presStyleCnt="5">
        <dgm:presLayoutVars>
          <dgm:bulletEnabled val="1"/>
        </dgm:presLayoutVars>
      </dgm:prSet>
      <dgm:spPr/>
    </dgm:pt>
    <dgm:pt modelId="{6FE52363-B27F-42E4-854B-2A7FB8085820}" type="pres">
      <dgm:prSet presAssocID="{8C5FBC5C-928F-464B-8148-909EFBCDAEDA}" presName="sibTrans" presStyleCnt="0"/>
      <dgm:spPr/>
    </dgm:pt>
    <dgm:pt modelId="{C1A02C59-E316-4D6A-B352-B6474B127C25}" type="pres">
      <dgm:prSet presAssocID="{BA90A162-E486-425E-9C5D-21FA6FBB113D}" presName="textNode" presStyleLbl="node1" presStyleIdx="4" presStyleCnt="5">
        <dgm:presLayoutVars>
          <dgm:bulletEnabled val="1"/>
        </dgm:presLayoutVars>
      </dgm:prSet>
      <dgm:spPr/>
    </dgm:pt>
  </dgm:ptLst>
  <dgm:cxnLst>
    <dgm:cxn modelId="{9A52B701-4D8A-4A78-AAD4-CE28C7C453B0}" srcId="{2AB60313-F14F-4571-AD30-FBF39438BF11}" destId="{C0BB1407-9E93-4E7E-B266-EB5E470B7C25}" srcOrd="0" destOrd="0" parTransId="{A9EF4D70-C0D5-4180-A841-ABFC61B06F1D}" sibTransId="{B99EF7A9-95D9-4FB5-98EC-CE879D801ABD}"/>
    <dgm:cxn modelId="{8CE0000B-C541-4093-993D-4B8D2382552D}" type="presOf" srcId="{0B209EB8-3F80-42AF-A0E3-E146D9D1DA2D}" destId="{EC848F21-FD9E-4B54-99DA-7EA608569ECF}" srcOrd="0" destOrd="0" presId="urn:microsoft.com/office/officeart/2005/8/layout/hProcess9"/>
    <dgm:cxn modelId="{8067614C-BE19-424B-8CAE-EFB8706AF387}" type="presOf" srcId="{B130FE53-3B15-42F0-92FC-49B972090D31}" destId="{ED8A4261-B88D-4A20-BCFA-BC1BA0E20A2E}" srcOrd="0" destOrd="0" presId="urn:microsoft.com/office/officeart/2005/8/layout/hProcess9"/>
    <dgm:cxn modelId="{DE7E4C6D-C92D-438B-9C76-99EB7CE16869}" type="presOf" srcId="{2AB60313-F14F-4571-AD30-FBF39438BF11}" destId="{C3DA581A-5DA2-4E98-86E9-C98228D08987}" srcOrd="0" destOrd="0" presId="urn:microsoft.com/office/officeart/2005/8/layout/hProcess9"/>
    <dgm:cxn modelId="{F571006F-4CBD-47CE-9AD3-63E5759AE641}" srcId="{2AB60313-F14F-4571-AD30-FBF39438BF11}" destId="{B5A6B03E-EE65-48AF-B2CA-2C1774568A2C}" srcOrd="1" destOrd="0" parTransId="{EF462C5B-1B90-4714-AF3B-0A5C3D003C10}" sibTransId="{B57E64BD-F97B-4FE9-B098-DAE46F1E3AAD}"/>
    <dgm:cxn modelId="{76A13A54-50A7-484E-85C6-EEA533AD5521}" srcId="{2AB60313-F14F-4571-AD30-FBF39438BF11}" destId="{BA90A162-E486-425E-9C5D-21FA6FBB113D}" srcOrd="4" destOrd="0" parTransId="{F8D05D18-0E57-4BC4-83CB-316B8E3D5F67}" sibTransId="{F2941860-FF41-49CD-A1B2-F71688690678}"/>
    <dgm:cxn modelId="{C8A92486-FE57-4F84-AD2A-9CD81FD506E9}" type="presOf" srcId="{B5A6B03E-EE65-48AF-B2CA-2C1774568A2C}" destId="{F55DC20E-15ED-4D1F-8B0F-5D045E8FAE8C}" srcOrd="0" destOrd="0" presId="urn:microsoft.com/office/officeart/2005/8/layout/hProcess9"/>
    <dgm:cxn modelId="{DD595F90-14B4-4610-8149-013FB745ABC1}" type="presOf" srcId="{BA90A162-E486-425E-9C5D-21FA6FBB113D}" destId="{C1A02C59-E316-4D6A-B352-B6474B127C25}" srcOrd="0" destOrd="0" presId="urn:microsoft.com/office/officeart/2005/8/layout/hProcess9"/>
    <dgm:cxn modelId="{C072D09B-B2B4-4449-A3BE-09B9378DCA75}" srcId="{2AB60313-F14F-4571-AD30-FBF39438BF11}" destId="{0B209EB8-3F80-42AF-A0E3-E146D9D1DA2D}" srcOrd="2" destOrd="0" parTransId="{CB67BC7C-CB87-4EE6-81B4-B828AC7D8EB4}" sibTransId="{44CCAB58-1931-4455-AB61-39200707C5AA}"/>
    <dgm:cxn modelId="{FF6C1BE9-9EA1-4AEA-8733-374F3C946FFC}" type="presOf" srcId="{C0BB1407-9E93-4E7E-B266-EB5E470B7C25}" destId="{DA4BC9C8-C54A-4E47-B4F9-7D19E6F06E96}" srcOrd="0" destOrd="0" presId="urn:microsoft.com/office/officeart/2005/8/layout/hProcess9"/>
    <dgm:cxn modelId="{49C333F9-7D91-49F2-B038-DCA725CAF1F9}" srcId="{2AB60313-F14F-4571-AD30-FBF39438BF11}" destId="{B130FE53-3B15-42F0-92FC-49B972090D31}" srcOrd="3" destOrd="0" parTransId="{B16AD963-39D4-412E-BE67-F18A0A8D5292}" sibTransId="{8C5FBC5C-928F-464B-8148-909EFBCDAEDA}"/>
    <dgm:cxn modelId="{799DA377-92F4-48D1-AAF4-2BA1176C8A64}" type="presParOf" srcId="{C3DA581A-5DA2-4E98-86E9-C98228D08987}" destId="{4F21B126-F504-4D81-88ED-D646F845B409}" srcOrd="0" destOrd="0" presId="urn:microsoft.com/office/officeart/2005/8/layout/hProcess9"/>
    <dgm:cxn modelId="{34A62C6A-5866-455A-973E-7591EF26B522}" type="presParOf" srcId="{C3DA581A-5DA2-4E98-86E9-C98228D08987}" destId="{32BC1AEA-B3D4-44A8-8F6E-0421FAA9D793}" srcOrd="1" destOrd="0" presId="urn:microsoft.com/office/officeart/2005/8/layout/hProcess9"/>
    <dgm:cxn modelId="{F106B1FC-AA5B-4B58-8F48-6E4CAB28F0CF}" type="presParOf" srcId="{32BC1AEA-B3D4-44A8-8F6E-0421FAA9D793}" destId="{DA4BC9C8-C54A-4E47-B4F9-7D19E6F06E96}" srcOrd="0" destOrd="0" presId="urn:microsoft.com/office/officeart/2005/8/layout/hProcess9"/>
    <dgm:cxn modelId="{54ED9292-0AE0-4A9E-BC4C-CA80C9818BBC}" type="presParOf" srcId="{32BC1AEA-B3D4-44A8-8F6E-0421FAA9D793}" destId="{BA83CB81-4D20-487D-9336-EB84D958A52D}" srcOrd="1" destOrd="0" presId="urn:microsoft.com/office/officeart/2005/8/layout/hProcess9"/>
    <dgm:cxn modelId="{FC5B0E8F-657E-4D26-AFAC-4E4EE38F980D}" type="presParOf" srcId="{32BC1AEA-B3D4-44A8-8F6E-0421FAA9D793}" destId="{F55DC20E-15ED-4D1F-8B0F-5D045E8FAE8C}" srcOrd="2" destOrd="0" presId="urn:microsoft.com/office/officeart/2005/8/layout/hProcess9"/>
    <dgm:cxn modelId="{1E6E2380-007C-4731-99F1-803677FADB93}" type="presParOf" srcId="{32BC1AEA-B3D4-44A8-8F6E-0421FAA9D793}" destId="{3B2815C6-F92A-42E7-B5B0-BDE2C2A1E446}" srcOrd="3" destOrd="0" presId="urn:microsoft.com/office/officeart/2005/8/layout/hProcess9"/>
    <dgm:cxn modelId="{DB0D652C-1DD5-4756-B51B-EB3983CFE569}" type="presParOf" srcId="{32BC1AEA-B3D4-44A8-8F6E-0421FAA9D793}" destId="{EC848F21-FD9E-4B54-99DA-7EA608569ECF}" srcOrd="4" destOrd="0" presId="urn:microsoft.com/office/officeart/2005/8/layout/hProcess9"/>
    <dgm:cxn modelId="{C020DC1A-973A-43BF-A395-64D04688FC43}" type="presParOf" srcId="{32BC1AEA-B3D4-44A8-8F6E-0421FAA9D793}" destId="{FFD3BDCB-9CCF-4F4B-A564-AA6F63BFF5E6}" srcOrd="5" destOrd="0" presId="urn:microsoft.com/office/officeart/2005/8/layout/hProcess9"/>
    <dgm:cxn modelId="{14727C70-0699-412F-802A-FAFABB0FA60D}" type="presParOf" srcId="{32BC1AEA-B3D4-44A8-8F6E-0421FAA9D793}" destId="{ED8A4261-B88D-4A20-BCFA-BC1BA0E20A2E}" srcOrd="6" destOrd="0" presId="urn:microsoft.com/office/officeart/2005/8/layout/hProcess9"/>
    <dgm:cxn modelId="{5C63FD72-8FD7-435A-9E96-8927F99EB4CD}" type="presParOf" srcId="{32BC1AEA-B3D4-44A8-8F6E-0421FAA9D793}" destId="{6FE52363-B27F-42E4-854B-2A7FB8085820}" srcOrd="7" destOrd="0" presId="urn:microsoft.com/office/officeart/2005/8/layout/hProcess9"/>
    <dgm:cxn modelId="{E7682EA0-346C-4476-A106-960851E96AA1}" type="presParOf" srcId="{32BC1AEA-B3D4-44A8-8F6E-0421FAA9D793}" destId="{C1A02C59-E316-4D6A-B352-B6474B127C25}" srcOrd="8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F5035CCA-0B7C-4C32-816B-21B01EB1B54D}" type="doc">
      <dgm:prSet loTypeId="urn:microsoft.com/office/officeart/2005/8/layout/default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7226DE1E-84AC-4D2B-AD54-58D985D606E5}">
      <dgm:prSet custT="1"/>
      <dgm:spPr/>
      <dgm:t>
        <a:bodyPr/>
        <a:lstStyle/>
        <a:p>
          <a:r>
            <a:rPr lang="en-US" sz="1600" b="1"/>
            <a:t>Translating biological research into engineering needs</a:t>
          </a:r>
          <a:endParaRPr lang="en-US" sz="1600"/>
        </a:p>
      </dgm:t>
    </dgm:pt>
    <dgm:pt modelId="{541DA179-64B2-4E37-BF13-8955C9B8A631}" type="parTrans" cxnId="{90B3688F-1993-4240-B53B-0E9A98EE4F6F}">
      <dgm:prSet/>
      <dgm:spPr/>
      <dgm:t>
        <a:bodyPr/>
        <a:lstStyle/>
        <a:p>
          <a:endParaRPr lang="en-US"/>
        </a:p>
      </dgm:t>
    </dgm:pt>
    <dgm:pt modelId="{C24D9309-CF7E-451B-ABEF-4F14067A26A4}" type="sibTrans" cxnId="{90B3688F-1993-4240-B53B-0E9A98EE4F6F}">
      <dgm:prSet/>
      <dgm:spPr/>
      <dgm:t>
        <a:bodyPr/>
        <a:lstStyle/>
        <a:p>
          <a:endParaRPr lang="en-US"/>
        </a:p>
      </dgm:t>
    </dgm:pt>
    <dgm:pt modelId="{2474BB8C-9B82-4714-9DF3-6E66CD828664}">
      <dgm:prSet custT="1"/>
      <dgm:spPr/>
      <dgm:t>
        <a:bodyPr/>
        <a:lstStyle/>
        <a:p>
          <a:r>
            <a:rPr lang="en-US" sz="1600" b="1" dirty="0"/>
            <a:t>Learning soldering and hardware assembly</a:t>
          </a:r>
          <a:endParaRPr lang="en-US" sz="1600" dirty="0"/>
        </a:p>
      </dgm:t>
    </dgm:pt>
    <dgm:pt modelId="{81E646FF-45F5-4B53-96F2-7DE29111378B}" type="parTrans" cxnId="{D6E1EB39-3A48-4D10-8026-4C651C41229C}">
      <dgm:prSet/>
      <dgm:spPr/>
      <dgm:t>
        <a:bodyPr/>
        <a:lstStyle/>
        <a:p>
          <a:endParaRPr lang="en-US"/>
        </a:p>
      </dgm:t>
    </dgm:pt>
    <dgm:pt modelId="{C61AF932-299F-4522-820C-C84530F024BC}" type="sibTrans" cxnId="{D6E1EB39-3A48-4D10-8026-4C651C41229C}">
      <dgm:prSet/>
      <dgm:spPr/>
      <dgm:t>
        <a:bodyPr/>
        <a:lstStyle/>
        <a:p>
          <a:endParaRPr lang="en-US"/>
        </a:p>
      </dgm:t>
    </dgm:pt>
    <dgm:pt modelId="{D1E987DD-EF8F-45E2-985D-835A2229A986}">
      <dgm:prSet custT="1"/>
      <dgm:spPr/>
      <dgm:t>
        <a:bodyPr/>
        <a:lstStyle/>
        <a:p>
          <a:r>
            <a:rPr lang="en-US" sz="1600" b="1"/>
            <a:t>Power supply design and current management</a:t>
          </a:r>
          <a:endParaRPr lang="en-US" sz="1600"/>
        </a:p>
      </dgm:t>
    </dgm:pt>
    <dgm:pt modelId="{C28E5767-BD39-4610-8E66-F432633C1CC5}" type="parTrans" cxnId="{E905F55A-5F4E-45BB-BC59-F7C87F9FACB3}">
      <dgm:prSet/>
      <dgm:spPr/>
      <dgm:t>
        <a:bodyPr/>
        <a:lstStyle/>
        <a:p>
          <a:endParaRPr lang="en-US"/>
        </a:p>
      </dgm:t>
    </dgm:pt>
    <dgm:pt modelId="{98098B84-0FE3-4895-ABA7-31EC3A90A3C3}" type="sibTrans" cxnId="{E905F55A-5F4E-45BB-BC59-F7C87F9FACB3}">
      <dgm:prSet/>
      <dgm:spPr/>
      <dgm:t>
        <a:bodyPr/>
        <a:lstStyle/>
        <a:p>
          <a:endParaRPr lang="en-US"/>
        </a:p>
      </dgm:t>
    </dgm:pt>
    <dgm:pt modelId="{42674CD2-4212-4E6C-A338-6CE2D395AB0B}">
      <dgm:prSet custT="1"/>
      <dgm:spPr/>
      <dgm:t>
        <a:bodyPr/>
        <a:lstStyle/>
        <a:p>
          <a:r>
            <a:rPr lang="en-US" sz="1600" b="1"/>
            <a:t>C++ programming for Arduino</a:t>
          </a:r>
          <a:endParaRPr lang="en-US" sz="1600"/>
        </a:p>
      </dgm:t>
    </dgm:pt>
    <dgm:pt modelId="{D3677634-1757-464B-BF57-042D7AF9DA17}" type="parTrans" cxnId="{540582CE-4CCF-4C2F-BA3B-75254FD1D681}">
      <dgm:prSet/>
      <dgm:spPr/>
      <dgm:t>
        <a:bodyPr/>
        <a:lstStyle/>
        <a:p>
          <a:endParaRPr lang="en-US"/>
        </a:p>
      </dgm:t>
    </dgm:pt>
    <dgm:pt modelId="{44268B81-8105-4F07-9ED0-C01E2F9AD8DF}" type="sibTrans" cxnId="{540582CE-4CCF-4C2F-BA3B-75254FD1D681}">
      <dgm:prSet/>
      <dgm:spPr/>
      <dgm:t>
        <a:bodyPr/>
        <a:lstStyle/>
        <a:p>
          <a:endParaRPr lang="en-US"/>
        </a:p>
      </dgm:t>
    </dgm:pt>
    <dgm:pt modelId="{53D0F7D8-70B2-4E8F-B9D9-0AC0AD06495B}">
      <dgm:prSet custT="1"/>
      <dgm:spPr/>
      <dgm:t>
        <a:bodyPr/>
        <a:lstStyle/>
        <a:p>
          <a:r>
            <a:rPr lang="en-US" sz="1600" b="1"/>
            <a:t>Serial communication handling</a:t>
          </a:r>
          <a:endParaRPr lang="en-US" sz="1600"/>
        </a:p>
      </dgm:t>
    </dgm:pt>
    <dgm:pt modelId="{D96E9886-BF53-4BCC-9AE2-8700402F39DE}" type="parTrans" cxnId="{FB04E313-0399-4983-A695-B1CEEC34C753}">
      <dgm:prSet/>
      <dgm:spPr/>
      <dgm:t>
        <a:bodyPr/>
        <a:lstStyle/>
        <a:p>
          <a:endParaRPr lang="en-US"/>
        </a:p>
      </dgm:t>
    </dgm:pt>
    <dgm:pt modelId="{5357B098-BF2E-4EA4-B156-8F6CC12DDB62}" type="sibTrans" cxnId="{FB04E313-0399-4983-A695-B1CEEC34C753}">
      <dgm:prSet/>
      <dgm:spPr/>
      <dgm:t>
        <a:bodyPr/>
        <a:lstStyle/>
        <a:p>
          <a:endParaRPr lang="en-US"/>
        </a:p>
      </dgm:t>
    </dgm:pt>
    <dgm:pt modelId="{78705B10-DBD1-4FFC-9A75-2D4445DA23A9}">
      <dgm:prSet custT="1"/>
      <dgm:spPr/>
      <dgm:t>
        <a:bodyPr/>
        <a:lstStyle/>
        <a:p>
          <a:r>
            <a:rPr lang="en-US" sz="1600" b="1"/>
            <a:t>Debugging embedded systems</a:t>
          </a:r>
          <a:endParaRPr lang="en-US" sz="1600"/>
        </a:p>
      </dgm:t>
    </dgm:pt>
    <dgm:pt modelId="{A8C11CF5-0F9D-41A7-99EC-A292F6F52935}" type="parTrans" cxnId="{BCB7C822-EE97-499F-8EFB-1E27378B42B5}">
      <dgm:prSet/>
      <dgm:spPr/>
      <dgm:t>
        <a:bodyPr/>
        <a:lstStyle/>
        <a:p>
          <a:endParaRPr lang="en-US"/>
        </a:p>
      </dgm:t>
    </dgm:pt>
    <dgm:pt modelId="{DE330016-F1B6-4B76-B7BC-1DBAD0349542}" type="sibTrans" cxnId="{BCB7C822-EE97-499F-8EFB-1E27378B42B5}">
      <dgm:prSet/>
      <dgm:spPr/>
      <dgm:t>
        <a:bodyPr/>
        <a:lstStyle/>
        <a:p>
          <a:endParaRPr lang="en-US"/>
        </a:p>
      </dgm:t>
    </dgm:pt>
    <dgm:pt modelId="{74CA6EF0-FD88-4E61-B2F4-1E510E1D7E62}">
      <dgm:prSet custT="1"/>
      <dgm:spPr/>
      <dgm:t>
        <a:bodyPr/>
        <a:lstStyle/>
        <a:p>
          <a:r>
            <a:rPr lang="en-US" sz="1600" b="1"/>
            <a:t>Camera-based tracking setup</a:t>
          </a:r>
          <a:endParaRPr lang="en-US" sz="1600"/>
        </a:p>
      </dgm:t>
    </dgm:pt>
    <dgm:pt modelId="{035194B9-467B-4D09-8BB3-3C3320F433A6}" type="parTrans" cxnId="{850E3D6C-4FC6-41CE-9750-814885F0328E}">
      <dgm:prSet/>
      <dgm:spPr/>
      <dgm:t>
        <a:bodyPr/>
        <a:lstStyle/>
        <a:p>
          <a:endParaRPr lang="en-US"/>
        </a:p>
      </dgm:t>
    </dgm:pt>
    <dgm:pt modelId="{1D370009-2346-4802-AA51-F8E98C0BC294}" type="sibTrans" cxnId="{850E3D6C-4FC6-41CE-9750-814885F0328E}">
      <dgm:prSet/>
      <dgm:spPr/>
      <dgm:t>
        <a:bodyPr/>
        <a:lstStyle/>
        <a:p>
          <a:endParaRPr lang="en-US"/>
        </a:p>
      </dgm:t>
    </dgm:pt>
    <dgm:pt modelId="{E6236928-A95F-4128-A147-570035A8FEFA}">
      <dgm:prSet custT="1"/>
      <dgm:spPr/>
      <dgm:t>
        <a:bodyPr/>
        <a:lstStyle/>
        <a:p>
          <a:r>
            <a:rPr lang="en-US" sz="1600" b="1"/>
            <a:t>Bonsai programming and integration</a:t>
          </a:r>
          <a:endParaRPr lang="en-US" sz="1600"/>
        </a:p>
      </dgm:t>
    </dgm:pt>
    <dgm:pt modelId="{0EA917FA-86D9-48F9-A691-729E3506AEC0}" type="parTrans" cxnId="{637F3ED4-1BD9-4082-93C6-DDF446032F6C}">
      <dgm:prSet/>
      <dgm:spPr/>
      <dgm:t>
        <a:bodyPr/>
        <a:lstStyle/>
        <a:p>
          <a:endParaRPr lang="en-US"/>
        </a:p>
      </dgm:t>
    </dgm:pt>
    <dgm:pt modelId="{17A26EB7-C5D1-457C-83F3-B3489647BD31}" type="sibTrans" cxnId="{637F3ED4-1BD9-4082-93C6-DDF446032F6C}">
      <dgm:prSet/>
      <dgm:spPr/>
      <dgm:t>
        <a:bodyPr/>
        <a:lstStyle/>
        <a:p>
          <a:endParaRPr lang="en-US"/>
        </a:p>
      </dgm:t>
    </dgm:pt>
    <dgm:pt modelId="{902C6916-7173-4CB4-8EE6-4E64A72F2633}">
      <dgm:prSet custT="1"/>
      <dgm:spPr/>
      <dgm:t>
        <a:bodyPr/>
        <a:lstStyle/>
        <a:p>
          <a:r>
            <a:rPr lang="en-US" sz="1600" b="1" dirty="0"/>
            <a:t>Technical documentation &amp; presentation</a:t>
          </a:r>
          <a:endParaRPr lang="en-US" sz="1600" dirty="0"/>
        </a:p>
      </dgm:t>
    </dgm:pt>
    <dgm:pt modelId="{3A537E2E-D164-49F2-8239-31ADA9ECF2BC}" type="parTrans" cxnId="{E2EBA2A1-00D4-4F6A-85B0-0723CED82D3F}">
      <dgm:prSet/>
      <dgm:spPr/>
      <dgm:t>
        <a:bodyPr/>
        <a:lstStyle/>
        <a:p>
          <a:endParaRPr lang="en-US"/>
        </a:p>
      </dgm:t>
    </dgm:pt>
    <dgm:pt modelId="{5CA432C5-118D-4239-8FB0-AC6577CB8DFE}" type="sibTrans" cxnId="{E2EBA2A1-00D4-4F6A-85B0-0723CED82D3F}">
      <dgm:prSet/>
      <dgm:spPr/>
      <dgm:t>
        <a:bodyPr/>
        <a:lstStyle/>
        <a:p>
          <a:endParaRPr lang="en-US"/>
        </a:p>
      </dgm:t>
    </dgm:pt>
    <dgm:pt modelId="{7E000251-26CC-434A-96A0-8961EFFA75EB}" type="pres">
      <dgm:prSet presAssocID="{F5035CCA-0B7C-4C32-816B-21B01EB1B54D}" presName="diagram" presStyleCnt="0">
        <dgm:presLayoutVars>
          <dgm:dir/>
          <dgm:resizeHandles val="exact"/>
        </dgm:presLayoutVars>
      </dgm:prSet>
      <dgm:spPr/>
    </dgm:pt>
    <dgm:pt modelId="{49368A65-6842-4EC9-9949-9FB660726E82}" type="pres">
      <dgm:prSet presAssocID="{7226DE1E-84AC-4D2B-AD54-58D985D606E5}" presName="node" presStyleLbl="node1" presStyleIdx="0" presStyleCnt="9">
        <dgm:presLayoutVars>
          <dgm:bulletEnabled val="1"/>
        </dgm:presLayoutVars>
      </dgm:prSet>
      <dgm:spPr/>
    </dgm:pt>
    <dgm:pt modelId="{16399DF1-11D0-472D-A584-35146F387015}" type="pres">
      <dgm:prSet presAssocID="{C24D9309-CF7E-451B-ABEF-4F14067A26A4}" presName="sibTrans" presStyleCnt="0"/>
      <dgm:spPr/>
    </dgm:pt>
    <dgm:pt modelId="{6516C886-BDA0-45EC-87CE-1C96FCB3C529}" type="pres">
      <dgm:prSet presAssocID="{2474BB8C-9B82-4714-9DF3-6E66CD828664}" presName="node" presStyleLbl="node1" presStyleIdx="1" presStyleCnt="9">
        <dgm:presLayoutVars>
          <dgm:bulletEnabled val="1"/>
        </dgm:presLayoutVars>
      </dgm:prSet>
      <dgm:spPr/>
    </dgm:pt>
    <dgm:pt modelId="{20016D73-15F8-449B-9E1B-BF6713336B9F}" type="pres">
      <dgm:prSet presAssocID="{C61AF932-299F-4522-820C-C84530F024BC}" presName="sibTrans" presStyleCnt="0"/>
      <dgm:spPr/>
    </dgm:pt>
    <dgm:pt modelId="{50435BE4-ADCF-46E6-941F-A90315BF172D}" type="pres">
      <dgm:prSet presAssocID="{D1E987DD-EF8F-45E2-985D-835A2229A986}" presName="node" presStyleLbl="node1" presStyleIdx="2" presStyleCnt="9">
        <dgm:presLayoutVars>
          <dgm:bulletEnabled val="1"/>
        </dgm:presLayoutVars>
      </dgm:prSet>
      <dgm:spPr/>
    </dgm:pt>
    <dgm:pt modelId="{BAD349A1-98E9-491D-A345-A025D84E036A}" type="pres">
      <dgm:prSet presAssocID="{98098B84-0FE3-4895-ABA7-31EC3A90A3C3}" presName="sibTrans" presStyleCnt="0"/>
      <dgm:spPr/>
    </dgm:pt>
    <dgm:pt modelId="{E8D8F00D-EADC-4F1F-8AAE-3494F4FAC703}" type="pres">
      <dgm:prSet presAssocID="{42674CD2-4212-4E6C-A338-6CE2D395AB0B}" presName="node" presStyleLbl="node1" presStyleIdx="3" presStyleCnt="9">
        <dgm:presLayoutVars>
          <dgm:bulletEnabled val="1"/>
        </dgm:presLayoutVars>
      </dgm:prSet>
      <dgm:spPr/>
    </dgm:pt>
    <dgm:pt modelId="{7FEAE282-B0FD-445C-94E9-DB7E54CBBE48}" type="pres">
      <dgm:prSet presAssocID="{44268B81-8105-4F07-9ED0-C01E2F9AD8DF}" presName="sibTrans" presStyleCnt="0"/>
      <dgm:spPr/>
    </dgm:pt>
    <dgm:pt modelId="{A583BB7F-736B-4FAB-BC5F-896E44760FA9}" type="pres">
      <dgm:prSet presAssocID="{53D0F7D8-70B2-4E8F-B9D9-0AC0AD06495B}" presName="node" presStyleLbl="node1" presStyleIdx="4" presStyleCnt="9">
        <dgm:presLayoutVars>
          <dgm:bulletEnabled val="1"/>
        </dgm:presLayoutVars>
      </dgm:prSet>
      <dgm:spPr/>
    </dgm:pt>
    <dgm:pt modelId="{82A32BF7-1314-4D30-A315-DED1F2467AEC}" type="pres">
      <dgm:prSet presAssocID="{5357B098-BF2E-4EA4-B156-8F6CC12DDB62}" presName="sibTrans" presStyleCnt="0"/>
      <dgm:spPr/>
    </dgm:pt>
    <dgm:pt modelId="{7C994856-A5D4-4254-94B9-66A5C2D5DB9C}" type="pres">
      <dgm:prSet presAssocID="{78705B10-DBD1-4FFC-9A75-2D4445DA23A9}" presName="node" presStyleLbl="node1" presStyleIdx="5" presStyleCnt="9">
        <dgm:presLayoutVars>
          <dgm:bulletEnabled val="1"/>
        </dgm:presLayoutVars>
      </dgm:prSet>
      <dgm:spPr/>
    </dgm:pt>
    <dgm:pt modelId="{06C8A127-013F-4C0A-953E-B5CAB9154A6F}" type="pres">
      <dgm:prSet presAssocID="{DE330016-F1B6-4B76-B7BC-1DBAD0349542}" presName="sibTrans" presStyleCnt="0"/>
      <dgm:spPr/>
    </dgm:pt>
    <dgm:pt modelId="{B17F0DC3-5607-40E2-9732-72FF6FFADAB5}" type="pres">
      <dgm:prSet presAssocID="{74CA6EF0-FD88-4E61-B2F4-1E510E1D7E62}" presName="node" presStyleLbl="node1" presStyleIdx="6" presStyleCnt="9">
        <dgm:presLayoutVars>
          <dgm:bulletEnabled val="1"/>
        </dgm:presLayoutVars>
      </dgm:prSet>
      <dgm:spPr/>
    </dgm:pt>
    <dgm:pt modelId="{8922D78F-9A65-41A2-80C2-FCA721A83543}" type="pres">
      <dgm:prSet presAssocID="{1D370009-2346-4802-AA51-F8E98C0BC294}" presName="sibTrans" presStyleCnt="0"/>
      <dgm:spPr/>
    </dgm:pt>
    <dgm:pt modelId="{0BEEDFAB-E153-478A-AFA9-B32C36DD627D}" type="pres">
      <dgm:prSet presAssocID="{E6236928-A95F-4128-A147-570035A8FEFA}" presName="node" presStyleLbl="node1" presStyleIdx="7" presStyleCnt="9">
        <dgm:presLayoutVars>
          <dgm:bulletEnabled val="1"/>
        </dgm:presLayoutVars>
      </dgm:prSet>
      <dgm:spPr/>
    </dgm:pt>
    <dgm:pt modelId="{C079C00E-22AF-4B01-BF30-DD1047661F5F}" type="pres">
      <dgm:prSet presAssocID="{17A26EB7-C5D1-457C-83F3-B3489647BD31}" presName="sibTrans" presStyleCnt="0"/>
      <dgm:spPr/>
    </dgm:pt>
    <dgm:pt modelId="{5FD8971B-0429-40DB-AC89-8704FCFD5D8D}" type="pres">
      <dgm:prSet presAssocID="{902C6916-7173-4CB4-8EE6-4E64A72F2633}" presName="node" presStyleLbl="node1" presStyleIdx="8" presStyleCnt="9">
        <dgm:presLayoutVars>
          <dgm:bulletEnabled val="1"/>
        </dgm:presLayoutVars>
      </dgm:prSet>
      <dgm:spPr/>
    </dgm:pt>
  </dgm:ptLst>
  <dgm:cxnLst>
    <dgm:cxn modelId="{63219910-C256-4C23-BC3C-1C45AC13B1F8}" type="presOf" srcId="{42674CD2-4212-4E6C-A338-6CE2D395AB0B}" destId="{E8D8F00D-EADC-4F1F-8AAE-3494F4FAC703}" srcOrd="0" destOrd="0" presId="urn:microsoft.com/office/officeart/2005/8/layout/default"/>
    <dgm:cxn modelId="{FB04E313-0399-4983-A695-B1CEEC34C753}" srcId="{F5035CCA-0B7C-4C32-816B-21B01EB1B54D}" destId="{53D0F7D8-70B2-4E8F-B9D9-0AC0AD06495B}" srcOrd="4" destOrd="0" parTransId="{D96E9886-BF53-4BCC-9AE2-8700402F39DE}" sibTransId="{5357B098-BF2E-4EA4-B156-8F6CC12DDB62}"/>
    <dgm:cxn modelId="{BCB7C822-EE97-499F-8EFB-1E27378B42B5}" srcId="{F5035CCA-0B7C-4C32-816B-21B01EB1B54D}" destId="{78705B10-DBD1-4FFC-9A75-2D4445DA23A9}" srcOrd="5" destOrd="0" parTransId="{A8C11CF5-0F9D-41A7-99EC-A292F6F52935}" sibTransId="{DE330016-F1B6-4B76-B7BC-1DBAD0349542}"/>
    <dgm:cxn modelId="{CF3E2A2D-9556-4D71-8BCF-C279237F6A33}" type="presOf" srcId="{E6236928-A95F-4128-A147-570035A8FEFA}" destId="{0BEEDFAB-E153-478A-AFA9-B32C36DD627D}" srcOrd="0" destOrd="0" presId="urn:microsoft.com/office/officeart/2005/8/layout/default"/>
    <dgm:cxn modelId="{D6E1EB39-3A48-4D10-8026-4C651C41229C}" srcId="{F5035CCA-0B7C-4C32-816B-21B01EB1B54D}" destId="{2474BB8C-9B82-4714-9DF3-6E66CD828664}" srcOrd="1" destOrd="0" parTransId="{81E646FF-45F5-4B53-96F2-7DE29111378B}" sibTransId="{C61AF932-299F-4522-820C-C84530F024BC}"/>
    <dgm:cxn modelId="{54973A5B-BAF9-45D6-A62F-7FBFE24A8B5B}" type="presOf" srcId="{74CA6EF0-FD88-4E61-B2F4-1E510E1D7E62}" destId="{B17F0DC3-5607-40E2-9732-72FF6FFADAB5}" srcOrd="0" destOrd="0" presId="urn:microsoft.com/office/officeart/2005/8/layout/default"/>
    <dgm:cxn modelId="{850E3D6C-4FC6-41CE-9750-814885F0328E}" srcId="{F5035CCA-0B7C-4C32-816B-21B01EB1B54D}" destId="{74CA6EF0-FD88-4E61-B2F4-1E510E1D7E62}" srcOrd="6" destOrd="0" parTransId="{035194B9-467B-4D09-8BB3-3C3320F433A6}" sibTransId="{1D370009-2346-4802-AA51-F8E98C0BC294}"/>
    <dgm:cxn modelId="{E905F55A-5F4E-45BB-BC59-F7C87F9FACB3}" srcId="{F5035CCA-0B7C-4C32-816B-21B01EB1B54D}" destId="{D1E987DD-EF8F-45E2-985D-835A2229A986}" srcOrd="2" destOrd="0" parTransId="{C28E5767-BD39-4610-8E66-F432633C1CC5}" sibTransId="{98098B84-0FE3-4895-ABA7-31EC3A90A3C3}"/>
    <dgm:cxn modelId="{7FD88087-972A-45EE-BBA0-5A8457E27340}" type="presOf" srcId="{78705B10-DBD1-4FFC-9A75-2D4445DA23A9}" destId="{7C994856-A5D4-4254-94B9-66A5C2D5DB9C}" srcOrd="0" destOrd="0" presId="urn:microsoft.com/office/officeart/2005/8/layout/default"/>
    <dgm:cxn modelId="{90B3688F-1993-4240-B53B-0E9A98EE4F6F}" srcId="{F5035CCA-0B7C-4C32-816B-21B01EB1B54D}" destId="{7226DE1E-84AC-4D2B-AD54-58D985D606E5}" srcOrd="0" destOrd="0" parTransId="{541DA179-64B2-4E37-BF13-8955C9B8A631}" sibTransId="{C24D9309-CF7E-451B-ABEF-4F14067A26A4}"/>
    <dgm:cxn modelId="{73008C91-60EC-4539-9762-69E79125A512}" type="presOf" srcId="{F5035CCA-0B7C-4C32-816B-21B01EB1B54D}" destId="{7E000251-26CC-434A-96A0-8961EFFA75EB}" srcOrd="0" destOrd="0" presId="urn:microsoft.com/office/officeart/2005/8/layout/default"/>
    <dgm:cxn modelId="{E2EBA2A1-00D4-4F6A-85B0-0723CED82D3F}" srcId="{F5035CCA-0B7C-4C32-816B-21B01EB1B54D}" destId="{902C6916-7173-4CB4-8EE6-4E64A72F2633}" srcOrd="8" destOrd="0" parTransId="{3A537E2E-D164-49F2-8239-31ADA9ECF2BC}" sibTransId="{5CA432C5-118D-4239-8FB0-AC6577CB8DFE}"/>
    <dgm:cxn modelId="{540582CE-4CCF-4C2F-BA3B-75254FD1D681}" srcId="{F5035CCA-0B7C-4C32-816B-21B01EB1B54D}" destId="{42674CD2-4212-4E6C-A338-6CE2D395AB0B}" srcOrd="3" destOrd="0" parTransId="{D3677634-1757-464B-BF57-042D7AF9DA17}" sibTransId="{44268B81-8105-4F07-9ED0-C01E2F9AD8DF}"/>
    <dgm:cxn modelId="{637F3ED4-1BD9-4082-93C6-DDF446032F6C}" srcId="{F5035CCA-0B7C-4C32-816B-21B01EB1B54D}" destId="{E6236928-A95F-4128-A147-570035A8FEFA}" srcOrd="7" destOrd="0" parTransId="{0EA917FA-86D9-48F9-A691-729E3506AEC0}" sibTransId="{17A26EB7-C5D1-457C-83F3-B3489647BD31}"/>
    <dgm:cxn modelId="{EAB775D8-F007-413A-A099-BDBFDF2EBADB}" type="presOf" srcId="{53D0F7D8-70B2-4E8F-B9D9-0AC0AD06495B}" destId="{A583BB7F-736B-4FAB-BC5F-896E44760FA9}" srcOrd="0" destOrd="0" presId="urn:microsoft.com/office/officeart/2005/8/layout/default"/>
    <dgm:cxn modelId="{9ED9AFDE-3236-4D9E-9DEC-2C8C1CF47043}" type="presOf" srcId="{2474BB8C-9B82-4714-9DF3-6E66CD828664}" destId="{6516C886-BDA0-45EC-87CE-1C96FCB3C529}" srcOrd="0" destOrd="0" presId="urn:microsoft.com/office/officeart/2005/8/layout/default"/>
    <dgm:cxn modelId="{8B78B4DE-5F30-4D1A-8B81-E8F80892F1B7}" type="presOf" srcId="{7226DE1E-84AC-4D2B-AD54-58D985D606E5}" destId="{49368A65-6842-4EC9-9949-9FB660726E82}" srcOrd="0" destOrd="0" presId="urn:microsoft.com/office/officeart/2005/8/layout/default"/>
    <dgm:cxn modelId="{806858E0-97BF-4C13-BC06-457647C96ED3}" type="presOf" srcId="{902C6916-7173-4CB4-8EE6-4E64A72F2633}" destId="{5FD8971B-0429-40DB-AC89-8704FCFD5D8D}" srcOrd="0" destOrd="0" presId="urn:microsoft.com/office/officeart/2005/8/layout/default"/>
    <dgm:cxn modelId="{6ACD5CE1-905B-4AB6-8092-8A8192ED4D5C}" type="presOf" srcId="{D1E987DD-EF8F-45E2-985D-835A2229A986}" destId="{50435BE4-ADCF-46E6-941F-A90315BF172D}" srcOrd="0" destOrd="0" presId="urn:microsoft.com/office/officeart/2005/8/layout/default"/>
    <dgm:cxn modelId="{21474ABB-A72A-4792-ADC7-359309441DCE}" type="presParOf" srcId="{7E000251-26CC-434A-96A0-8961EFFA75EB}" destId="{49368A65-6842-4EC9-9949-9FB660726E82}" srcOrd="0" destOrd="0" presId="urn:microsoft.com/office/officeart/2005/8/layout/default"/>
    <dgm:cxn modelId="{5EB5D07A-85A0-4809-A4A7-58F861B69BEA}" type="presParOf" srcId="{7E000251-26CC-434A-96A0-8961EFFA75EB}" destId="{16399DF1-11D0-472D-A584-35146F387015}" srcOrd="1" destOrd="0" presId="urn:microsoft.com/office/officeart/2005/8/layout/default"/>
    <dgm:cxn modelId="{025279CF-1964-487A-86DB-BA1DA242D1D5}" type="presParOf" srcId="{7E000251-26CC-434A-96A0-8961EFFA75EB}" destId="{6516C886-BDA0-45EC-87CE-1C96FCB3C529}" srcOrd="2" destOrd="0" presId="urn:microsoft.com/office/officeart/2005/8/layout/default"/>
    <dgm:cxn modelId="{EFCF46A5-0533-44F8-AA71-EE8D2D1921BB}" type="presParOf" srcId="{7E000251-26CC-434A-96A0-8961EFFA75EB}" destId="{20016D73-15F8-449B-9E1B-BF6713336B9F}" srcOrd="3" destOrd="0" presId="urn:microsoft.com/office/officeart/2005/8/layout/default"/>
    <dgm:cxn modelId="{D53C0B6D-A748-4853-836B-52160CDD16AE}" type="presParOf" srcId="{7E000251-26CC-434A-96A0-8961EFFA75EB}" destId="{50435BE4-ADCF-46E6-941F-A90315BF172D}" srcOrd="4" destOrd="0" presId="urn:microsoft.com/office/officeart/2005/8/layout/default"/>
    <dgm:cxn modelId="{178ECB7F-A383-4BA5-8DBE-36FDBC4708FB}" type="presParOf" srcId="{7E000251-26CC-434A-96A0-8961EFFA75EB}" destId="{BAD349A1-98E9-491D-A345-A025D84E036A}" srcOrd="5" destOrd="0" presId="urn:microsoft.com/office/officeart/2005/8/layout/default"/>
    <dgm:cxn modelId="{3239149A-D72D-4557-8744-368373167495}" type="presParOf" srcId="{7E000251-26CC-434A-96A0-8961EFFA75EB}" destId="{E8D8F00D-EADC-4F1F-8AAE-3494F4FAC703}" srcOrd="6" destOrd="0" presId="urn:microsoft.com/office/officeart/2005/8/layout/default"/>
    <dgm:cxn modelId="{0A4E5CC1-8706-4829-91AE-2137AF6D0C7A}" type="presParOf" srcId="{7E000251-26CC-434A-96A0-8961EFFA75EB}" destId="{7FEAE282-B0FD-445C-94E9-DB7E54CBBE48}" srcOrd="7" destOrd="0" presId="urn:microsoft.com/office/officeart/2005/8/layout/default"/>
    <dgm:cxn modelId="{FDF525DC-22EE-4D19-B791-F5B131AFB253}" type="presParOf" srcId="{7E000251-26CC-434A-96A0-8961EFFA75EB}" destId="{A583BB7F-736B-4FAB-BC5F-896E44760FA9}" srcOrd="8" destOrd="0" presId="urn:microsoft.com/office/officeart/2005/8/layout/default"/>
    <dgm:cxn modelId="{E35C9933-7A9C-43C1-8E51-258A70DC2ABB}" type="presParOf" srcId="{7E000251-26CC-434A-96A0-8961EFFA75EB}" destId="{82A32BF7-1314-4D30-A315-DED1F2467AEC}" srcOrd="9" destOrd="0" presId="urn:microsoft.com/office/officeart/2005/8/layout/default"/>
    <dgm:cxn modelId="{E25998E1-B78E-4A28-8467-8B19540E25D0}" type="presParOf" srcId="{7E000251-26CC-434A-96A0-8961EFFA75EB}" destId="{7C994856-A5D4-4254-94B9-66A5C2D5DB9C}" srcOrd="10" destOrd="0" presId="urn:microsoft.com/office/officeart/2005/8/layout/default"/>
    <dgm:cxn modelId="{2B25E731-2DBE-47C8-8FFF-01C93F0E79E3}" type="presParOf" srcId="{7E000251-26CC-434A-96A0-8961EFFA75EB}" destId="{06C8A127-013F-4C0A-953E-B5CAB9154A6F}" srcOrd="11" destOrd="0" presId="urn:microsoft.com/office/officeart/2005/8/layout/default"/>
    <dgm:cxn modelId="{93FDA8B0-254E-450A-AA96-172BC5CC4C69}" type="presParOf" srcId="{7E000251-26CC-434A-96A0-8961EFFA75EB}" destId="{B17F0DC3-5607-40E2-9732-72FF6FFADAB5}" srcOrd="12" destOrd="0" presId="urn:microsoft.com/office/officeart/2005/8/layout/default"/>
    <dgm:cxn modelId="{23301AD1-7A77-47A4-9B8A-9B6535DC296C}" type="presParOf" srcId="{7E000251-26CC-434A-96A0-8961EFFA75EB}" destId="{8922D78F-9A65-41A2-80C2-FCA721A83543}" srcOrd="13" destOrd="0" presId="urn:microsoft.com/office/officeart/2005/8/layout/default"/>
    <dgm:cxn modelId="{56618C3D-5A79-4004-8808-905C0699D5AB}" type="presParOf" srcId="{7E000251-26CC-434A-96A0-8961EFFA75EB}" destId="{0BEEDFAB-E153-478A-AFA9-B32C36DD627D}" srcOrd="14" destOrd="0" presId="urn:microsoft.com/office/officeart/2005/8/layout/default"/>
    <dgm:cxn modelId="{3964140B-DFE4-49FF-B462-628145AFB8A3}" type="presParOf" srcId="{7E000251-26CC-434A-96A0-8961EFFA75EB}" destId="{C079C00E-22AF-4B01-BF30-DD1047661F5F}" srcOrd="15" destOrd="0" presId="urn:microsoft.com/office/officeart/2005/8/layout/default"/>
    <dgm:cxn modelId="{9BE824F6-4848-41E1-B3A8-C2AAFFE2A775}" type="presParOf" srcId="{7E000251-26CC-434A-96A0-8961EFFA75EB}" destId="{5FD8971B-0429-40DB-AC89-8704FCFD5D8D}" srcOrd="1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CCC878-56F3-4449-ABFB-474EB449B09F}">
      <dsp:nvSpPr>
        <dsp:cNvPr id="0" name=""/>
        <dsp:cNvSpPr/>
      </dsp:nvSpPr>
      <dsp:spPr>
        <a:xfrm>
          <a:off x="0" y="351975"/>
          <a:ext cx="5728344" cy="1010880"/>
        </a:xfrm>
        <a:prstGeom prst="roundRect">
          <a:avLst/>
        </a:prstGeom>
        <a:blipFill rotWithShape="1">
          <a:blip xmlns:r="http://schemas.openxmlformats.org/officeDocument/2006/relationships" r:embed="rId1">
            <a:duotone>
              <a:schemeClr val="accent2">
                <a:hueOff val="0"/>
                <a:satOff val="0"/>
                <a:lumOff val="0"/>
                <a:alphaOff val="0"/>
                <a:tint val="98000"/>
                <a:lumMod val="102000"/>
              </a:schemeClr>
              <a:schemeClr val="accent2">
                <a:hueOff val="0"/>
                <a:satOff val="0"/>
                <a:lumOff val="0"/>
                <a:alphaOff val="0"/>
                <a:shade val="98000"/>
                <a:lumMod val="98000"/>
              </a:schemeClr>
            </a:duotone>
          </a:blip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solidFill>
                <a:srgbClr val="002060"/>
              </a:solidFill>
            </a:rPr>
            <a:t>Description:</a:t>
          </a:r>
          <a:br>
            <a:rPr lang="en-US" sz="1800" kern="1200">
              <a:solidFill>
                <a:srgbClr val="002060"/>
              </a:solidFill>
            </a:rPr>
          </a:br>
          <a:r>
            <a:rPr lang="en-US" sz="1800" kern="1200">
              <a:solidFill>
                <a:srgbClr val="002060"/>
              </a:solidFill>
            </a:rPr>
            <a:t>12 WS2812B LED strips (118 LEDs each), forming a 12×118 matrix mounted under the aquarium.</a:t>
          </a:r>
          <a:endParaRPr lang="en-US" sz="1800" kern="1200"/>
        </a:p>
      </dsp:txBody>
      <dsp:txXfrm>
        <a:off x="49347" y="401322"/>
        <a:ext cx="5629650" cy="912186"/>
      </dsp:txXfrm>
    </dsp:sp>
    <dsp:sp modelId="{1C10EF56-E1CF-449C-A87D-B7B92C6A985E}">
      <dsp:nvSpPr>
        <dsp:cNvPr id="0" name=""/>
        <dsp:cNvSpPr/>
      </dsp:nvSpPr>
      <dsp:spPr>
        <a:xfrm>
          <a:off x="0" y="1414695"/>
          <a:ext cx="5728344" cy="1010880"/>
        </a:xfrm>
        <a:prstGeom prst="roundRect">
          <a:avLst/>
        </a:prstGeom>
        <a:blipFill rotWithShape="1">
          <a:blip xmlns:r="http://schemas.openxmlformats.org/officeDocument/2006/relationships" r:embed="rId1">
            <a:duotone>
              <a:schemeClr val="accent2">
                <a:hueOff val="-441124"/>
                <a:satOff val="497"/>
                <a:lumOff val="1177"/>
                <a:alphaOff val="0"/>
                <a:tint val="98000"/>
                <a:lumMod val="102000"/>
              </a:schemeClr>
              <a:schemeClr val="accent2">
                <a:hueOff val="-441124"/>
                <a:satOff val="497"/>
                <a:lumOff val="1177"/>
                <a:alphaOff val="0"/>
                <a:shade val="98000"/>
                <a:lumMod val="98000"/>
              </a:schemeClr>
            </a:duotone>
          </a:blip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solidFill>
                <a:srgbClr val="002060"/>
              </a:solidFill>
            </a:rPr>
            <a:t>Purpose:</a:t>
          </a:r>
          <a:br>
            <a:rPr lang="en-US" sz="1800" kern="1200">
              <a:solidFill>
                <a:srgbClr val="002060"/>
              </a:solidFill>
            </a:rPr>
          </a:br>
          <a:r>
            <a:rPr lang="en-US" sz="1800" kern="1200">
              <a:solidFill>
                <a:srgbClr val="002060"/>
              </a:solidFill>
            </a:rPr>
            <a:t>Delivers precise visual stimuli at specific locations with customizable patterns and intensity.</a:t>
          </a:r>
          <a:endParaRPr lang="en-US" sz="1800" kern="1200" dirty="0">
            <a:solidFill>
              <a:srgbClr val="002060"/>
            </a:solidFill>
          </a:endParaRPr>
        </a:p>
      </dsp:txBody>
      <dsp:txXfrm>
        <a:off x="49347" y="1464042"/>
        <a:ext cx="5629650" cy="912186"/>
      </dsp:txXfrm>
    </dsp:sp>
    <dsp:sp modelId="{E286DDE0-A069-4589-831D-B073DEB3542A}">
      <dsp:nvSpPr>
        <dsp:cNvPr id="0" name=""/>
        <dsp:cNvSpPr/>
      </dsp:nvSpPr>
      <dsp:spPr>
        <a:xfrm>
          <a:off x="0" y="2477415"/>
          <a:ext cx="5728344" cy="1010880"/>
        </a:xfrm>
        <a:prstGeom prst="roundRect">
          <a:avLst/>
        </a:prstGeom>
        <a:blipFill rotWithShape="1">
          <a:blip xmlns:r="http://schemas.openxmlformats.org/officeDocument/2006/relationships" r:embed="rId1">
            <a:duotone>
              <a:schemeClr val="accent2">
                <a:hueOff val="-882249"/>
                <a:satOff val="995"/>
                <a:lumOff val="2353"/>
                <a:alphaOff val="0"/>
                <a:tint val="98000"/>
                <a:lumMod val="102000"/>
              </a:schemeClr>
              <a:schemeClr val="accent2">
                <a:hueOff val="-882249"/>
                <a:satOff val="995"/>
                <a:lumOff val="2353"/>
                <a:alphaOff val="0"/>
                <a:shade val="98000"/>
                <a:lumMod val="98000"/>
              </a:schemeClr>
            </a:duotone>
          </a:blip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solidFill>
                <a:srgbClr val="002060"/>
              </a:solidFill>
            </a:rPr>
            <a:t>Main Challenge:</a:t>
          </a:r>
          <a:br>
            <a:rPr lang="en-US" sz="1800" kern="1200">
              <a:solidFill>
                <a:srgbClr val="002060"/>
              </a:solidFill>
            </a:rPr>
          </a:br>
          <a:r>
            <a:rPr lang="en-US" sz="1800" kern="1200">
              <a:solidFill>
                <a:srgbClr val="002060"/>
              </a:solidFill>
            </a:rPr>
            <a:t>Voltage drop across long strips caused uneven brightness.</a:t>
          </a:r>
          <a:endParaRPr lang="en-US" sz="1800" kern="1200" dirty="0">
            <a:solidFill>
              <a:srgbClr val="002060"/>
            </a:solidFill>
          </a:endParaRPr>
        </a:p>
      </dsp:txBody>
      <dsp:txXfrm>
        <a:off x="49347" y="2526762"/>
        <a:ext cx="5629650" cy="912186"/>
      </dsp:txXfrm>
    </dsp:sp>
    <dsp:sp modelId="{FBE117DA-855B-4477-8F72-F2DD802A1AD9}">
      <dsp:nvSpPr>
        <dsp:cNvPr id="0" name=""/>
        <dsp:cNvSpPr/>
      </dsp:nvSpPr>
      <dsp:spPr>
        <a:xfrm>
          <a:off x="0" y="3540135"/>
          <a:ext cx="5728344" cy="1010880"/>
        </a:xfrm>
        <a:prstGeom prst="roundRect">
          <a:avLst/>
        </a:prstGeom>
        <a:blipFill rotWithShape="1">
          <a:blip xmlns:r="http://schemas.openxmlformats.org/officeDocument/2006/relationships" r:embed="rId1">
            <a:duotone>
              <a:schemeClr val="accent2">
                <a:hueOff val="-1323373"/>
                <a:satOff val="1492"/>
                <a:lumOff val="3530"/>
                <a:alphaOff val="0"/>
                <a:tint val="98000"/>
                <a:lumMod val="102000"/>
              </a:schemeClr>
              <a:schemeClr val="accent2">
                <a:hueOff val="-1323373"/>
                <a:satOff val="1492"/>
                <a:lumOff val="3530"/>
                <a:alphaOff val="0"/>
                <a:shade val="98000"/>
                <a:lumMod val="98000"/>
              </a:schemeClr>
            </a:duotone>
          </a:blip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solidFill>
                <a:srgbClr val="002060"/>
              </a:solidFill>
            </a:rPr>
            <a:t>Solution:</a:t>
          </a:r>
          <a:br>
            <a:rPr lang="en-US" sz="1800" kern="1200">
              <a:solidFill>
                <a:srgbClr val="002060"/>
              </a:solidFill>
            </a:rPr>
          </a:br>
          <a:r>
            <a:rPr lang="en-US" sz="1800" kern="1200">
              <a:solidFill>
                <a:srgbClr val="002060"/>
              </a:solidFill>
            </a:rPr>
            <a:t>Implemented dual-end power injection and calibrated brightness limits.</a:t>
          </a:r>
          <a:endParaRPr lang="en-US" sz="1800" kern="1200" dirty="0">
            <a:solidFill>
              <a:srgbClr val="002060"/>
            </a:solidFill>
          </a:endParaRPr>
        </a:p>
      </dsp:txBody>
      <dsp:txXfrm>
        <a:off x="49347" y="3589482"/>
        <a:ext cx="5629650" cy="91218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CCC878-56F3-4449-ABFB-474EB449B09F}">
      <dsp:nvSpPr>
        <dsp:cNvPr id="0" name=""/>
        <dsp:cNvSpPr/>
      </dsp:nvSpPr>
      <dsp:spPr>
        <a:xfrm>
          <a:off x="0" y="79815"/>
          <a:ext cx="5728344" cy="1151279"/>
        </a:xfrm>
        <a:prstGeom prst="roundRect">
          <a:avLst/>
        </a:prstGeom>
        <a:blipFill rotWithShape="1">
          <a:blip xmlns:r="http://schemas.openxmlformats.org/officeDocument/2006/relationships" r:embed="rId1">
            <a:duotone>
              <a:schemeClr val="accent2">
                <a:hueOff val="0"/>
                <a:satOff val="0"/>
                <a:lumOff val="0"/>
                <a:alphaOff val="0"/>
                <a:tint val="98000"/>
                <a:lumMod val="102000"/>
              </a:schemeClr>
              <a:schemeClr val="accent2">
                <a:hueOff val="0"/>
                <a:satOff val="0"/>
                <a:lumOff val="0"/>
                <a:alphaOff val="0"/>
                <a:shade val="98000"/>
                <a:lumMod val="98000"/>
              </a:schemeClr>
            </a:duotone>
          </a:blip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solidFill>
                <a:srgbClr val="002060"/>
              </a:solidFill>
            </a:rPr>
            <a:t>Description:</a:t>
          </a:r>
          <a:br>
            <a:rPr lang="en-US" sz="1600" kern="1200">
              <a:solidFill>
                <a:srgbClr val="002060"/>
              </a:solidFill>
            </a:rPr>
          </a:br>
          <a:r>
            <a:rPr lang="en-US" sz="1600" kern="1200">
              <a:solidFill>
                <a:srgbClr val="002060"/>
              </a:solidFill>
            </a:rPr>
            <a:t>5V / 18A regulated power supply connected in parallel to all LED strips.</a:t>
          </a:r>
          <a:endParaRPr lang="en-US" sz="1600" kern="1200"/>
        </a:p>
      </dsp:txBody>
      <dsp:txXfrm>
        <a:off x="56201" y="136016"/>
        <a:ext cx="5615942" cy="1038877"/>
      </dsp:txXfrm>
    </dsp:sp>
    <dsp:sp modelId="{CDB25CA1-8285-46FF-8D66-A9E2E74B87F6}">
      <dsp:nvSpPr>
        <dsp:cNvPr id="0" name=""/>
        <dsp:cNvSpPr/>
      </dsp:nvSpPr>
      <dsp:spPr>
        <a:xfrm>
          <a:off x="0" y="1277175"/>
          <a:ext cx="5728344" cy="1151279"/>
        </a:xfrm>
        <a:prstGeom prst="roundRect">
          <a:avLst/>
        </a:prstGeom>
        <a:blipFill rotWithShape="1">
          <a:blip xmlns:r="http://schemas.openxmlformats.org/officeDocument/2006/relationships" r:embed="rId1">
            <a:duotone>
              <a:schemeClr val="accent2">
                <a:hueOff val="-441124"/>
                <a:satOff val="497"/>
                <a:lumOff val="1177"/>
                <a:alphaOff val="0"/>
                <a:tint val="98000"/>
                <a:lumMod val="102000"/>
              </a:schemeClr>
              <a:schemeClr val="accent2">
                <a:hueOff val="-441124"/>
                <a:satOff val="497"/>
                <a:lumOff val="1177"/>
                <a:alphaOff val="0"/>
                <a:shade val="98000"/>
                <a:lumMod val="98000"/>
              </a:schemeClr>
            </a:duotone>
          </a:blip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rgbClr val="002060"/>
              </a:solidFill>
            </a:rPr>
            <a:t>Purpose:</a:t>
          </a:r>
          <a:br>
            <a:rPr lang="en-US" sz="1600" kern="1200" dirty="0">
              <a:solidFill>
                <a:srgbClr val="002060"/>
              </a:solidFill>
            </a:rPr>
          </a:br>
          <a:r>
            <a:rPr lang="en-US" sz="1600" kern="1200" dirty="0">
              <a:solidFill>
                <a:srgbClr val="002060"/>
              </a:solidFill>
            </a:rPr>
            <a:t>Provides stable current to support high-brightness activation across the entire matrix.</a:t>
          </a:r>
        </a:p>
      </dsp:txBody>
      <dsp:txXfrm>
        <a:off x="56201" y="1333376"/>
        <a:ext cx="5615942" cy="1038877"/>
      </dsp:txXfrm>
    </dsp:sp>
    <dsp:sp modelId="{C958E916-CEAF-4BE5-B38E-AA800363E961}">
      <dsp:nvSpPr>
        <dsp:cNvPr id="0" name=""/>
        <dsp:cNvSpPr/>
      </dsp:nvSpPr>
      <dsp:spPr>
        <a:xfrm>
          <a:off x="0" y="2474535"/>
          <a:ext cx="5728344" cy="1151279"/>
        </a:xfrm>
        <a:prstGeom prst="roundRect">
          <a:avLst/>
        </a:prstGeom>
        <a:blipFill rotWithShape="1">
          <a:blip xmlns:r="http://schemas.openxmlformats.org/officeDocument/2006/relationships" r:embed="rId1">
            <a:duotone>
              <a:schemeClr val="accent2">
                <a:hueOff val="-882249"/>
                <a:satOff val="995"/>
                <a:lumOff val="2353"/>
                <a:alphaOff val="0"/>
                <a:tint val="98000"/>
                <a:lumMod val="102000"/>
              </a:schemeClr>
              <a:schemeClr val="accent2">
                <a:hueOff val="-882249"/>
                <a:satOff val="995"/>
                <a:lumOff val="2353"/>
                <a:alphaOff val="0"/>
                <a:shade val="98000"/>
                <a:lumMod val="98000"/>
              </a:schemeClr>
            </a:duotone>
          </a:blip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solidFill>
                <a:srgbClr val="002060"/>
              </a:solidFill>
            </a:rPr>
            <a:t>Challenge:</a:t>
          </a:r>
          <a:br>
            <a:rPr lang="en-US" sz="1600" kern="1200">
              <a:solidFill>
                <a:srgbClr val="002060"/>
              </a:solidFill>
            </a:rPr>
          </a:br>
          <a:r>
            <a:rPr lang="en-US" sz="1600" kern="1200">
              <a:solidFill>
                <a:srgbClr val="002060"/>
              </a:solidFill>
            </a:rPr>
            <a:t>Sustained high current risked overheating at full load</a:t>
          </a:r>
          <a:endParaRPr lang="en-US" sz="1600" kern="1200" dirty="0">
            <a:solidFill>
              <a:srgbClr val="002060"/>
            </a:solidFill>
          </a:endParaRPr>
        </a:p>
      </dsp:txBody>
      <dsp:txXfrm>
        <a:off x="56201" y="2530736"/>
        <a:ext cx="5615942" cy="1038877"/>
      </dsp:txXfrm>
    </dsp:sp>
    <dsp:sp modelId="{A0989F15-036B-45DE-99DA-9C4C0A9DDBEB}">
      <dsp:nvSpPr>
        <dsp:cNvPr id="0" name=""/>
        <dsp:cNvSpPr/>
      </dsp:nvSpPr>
      <dsp:spPr>
        <a:xfrm>
          <a:off x="0" y="3671894"/>
          <a:ext cx="5728344" cy="1151279"/>
        </a:xfrm>
        <a:prstGeom prst="roundRect">
          <a:avLst/>
        </a:prstGeom>
        <a:blipFill rotWithShape="1">
          <a:blip xmlns:r="http://schemas.openxmlformats.org/officeDocument/2006/relationships" r:embed="rId1">
            <a:duotone>
              <a:schemeClr val="accent2">
                <a:hueOff val="-1323373"/>
                <a:satOff val="1492"/>
                <a:lumOff val="3530"/>
                <a:alphaOff val="0"/>
                <a:tint val="98000"/>
                <a:lumMod val="102000"/>
              </a:schemeClr>
              <a:schemeClr val="accent2">
                <a:hueOff val="-1323373"/>
                <a:satOff val="1492"/>
                <a:lumOff val="3530"/>
                <a:alphaOff val="0"/>
                <a:shade val="98000"/>
                <a:lumMod val="98000"/>
              </a:schemeClr>
            </a:duotone>
          </a:blip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rgbClr val="002060"/>
              </a:solidFill>
            </a:rPr>
            <a:t>Solution:</a:t>
          </a:r>
          <a:br>
            <a:rPr lang="en-US" sz="1600" kern="1200" dirty="0">
              <a:solidFill>
                <a:srgbClr val="002060"/>
              </a:solidFill>
            </a:rPr>
          </a:br>
          <a:r>
            <a:rPr lang="en-US" sz="1600" kern="1200" dirty="0">
              <a:solidFill>
                <a:srgbClr val="002060"/>
              </a:solidFill>
            </a:rPr>
            <a:t>Used thick-gauge wiring and tested thermal performance under peak brightness</a:t>
          </a:r>
          <a:br>
            <a:rPr lang="en-US" sz="1600" kern="1200" dirty="0">
              <a:solidFill>
                <a:srgbClr val="002060"/>
              </a:solidFill>
            </a:rPr>
          </a:br>
          <a:endParaRPr lang="en-US" sz="1600" kern="1200" dirty="0">
            <a:solidFill>
              <a:srgbClr val="002060"/>
            </a:solidFill>
          </a:endParaRPr>
        </a:p>
      </dsp:txBody>
      <dsp:txXfrm>
        <a:off x="56201" y="3728095"/>
        <a:ext cx="5615942" cy="103887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CCC878-56F3-4449-ABFB-474EB449B09F}">
      <dsp:nvSpPr>
        <dsp:cNvPr id="0" name=""/>
        <dsp:cNvSpPr/>
      </dsp:nvSpPr>
      <dsp:spPr>
        <a:xfrm>
          <a:off x="0" y="79815"/>
          <a:ext cx="5728344" cy="1151279"/>
        </a:xfrm>
        <a:prstGeom prst="roundRect">
          <a:avLst/>
        </a:prstGeom>
        <a:blipFill rotWithShape="1">
          <a:blip xmlns:r="http://schemas.openxmlformats.org/officeDocument/2006/relationships" r:embed="rId1">
            <a:duotone>
              <a:schemeClr val="accent2">
                <a:hueOff val="0"/>
                <a:satOff val="0"/>
                <a:lumOff val="0"/>
                <a:alphaOff val="0"/>
                <a:tint val="98000"/>
                <a:lumMod val="102000"/>
              </a:schemeClr>
              <a:schemeClr val="accent2">
                <a:hueOff val="0"/>
                <a:satOff val="0"/>
                <a:lumOff val="0"/>
                <a:alphaOff val="0"/>
                <a:shade val="98000"/>
                <a:lumMod val="98000"/>
              </a:schemeClr>
            </a:duotone>
          </a:blip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Description:</a:t>
          </a:r>
          <a:br>
            <a:rPr lang="en-US" sz="1600" kern="1200"/>
          </a:br>
          <a:r>
            <a:rPr lang="en-US" sz="1600" kern="1200"/>
            <a:t>Microcontroller responsible for receiving serial commands and executing LED patterns.</a:t>
          </a:r>
        </a:p>
      </dsp:txBody>
      <dsp:txXfrm>
        <a:off x="56201" y="136016"/>
        <a:ext cx="5615942" cy="1038877"/>
      </dsp:txXfrm>
    </dsp:sp>
    <dsp:sp modelId="{FA0A4797-C09B-4C28-A968-BC2880C797AE}">
      <dsp:nvSpPr>
        <dsp:cNvPr id="0" name=""/>
        <dsp:cNvSpPr/>
      </dsp:nvSpPr>
      <dsp:spPr>
        <a:xfrm>
          <a:off x="0" y="1277175"/>
          <a:ext cx="5728344" cy="1151279"/>
        </a:xfrm>
        <a:prstGeom prst="roundRect">
          <a:avLst/>
        </a:prstGeom>
        <a:blipFill rotWithShape="1">
          <a:blip xmlns:r="http://schemas.openxmlformats.org/officeDocument/2006/relationships" r:embed="rId1">
            <a:duotone>
              <a:schemeClr val="accent2">
                <a:hueOff val="-441124"/>
                <a:satOff val="497"/>
                <a:lumOff val="1177"/>
                <a:alphaOff val="0"/>
                <a:tint val="98000"/>
                <a:lumMod val="102000"/>
              </a:schemeClr>
              <a:schemeClr val="accent2">
                <a:hueOff val="-441124"/>
                <a:satOff val="497"/>
                <a:lumOff val="1177"/>
                <a:alphaOff val="0"/>
                <a:shade val="98000"/>
                <a:lumMod val="98000"/>
              </a:schemeClr>
            </a:duotone>
          </a:blip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Purpose:</a:t>
          </a:r>
          <a:br>
            <a:rPr lang="en-US" sz="1600" kern="1200" dirty="0"/>
          </a:br>
          <a:r>
            <a:rPr lang="en-US" sz="1600" kern="1200" dirty="0"/>
            <a:t>Acts as a real-time controller and interface between tracking input and LED output.</a:t>
          </a:r>
        </a:p>
      </dsp:txBody>
      <dsp:txXfrm>
        <a:off x="56201" y="1333376"/>
        <a:ext cx="5615942" cy="1038877"/>
      </dsp:txXfrm>
    </dsp:sp>
    <dsp:sp modelId="{D1DC94C6-5F58-413D-8090-E684708BCA42}">
      <dsp:nvSpPr>
        <dsp:cNvPr id="0" name=""/>
        <dsp:cNvSpPr/>
      </dsp:nvSpPr>
      <dsp:spPr>
        <a:xfrm>
          <a:off x="0" y="2474535"/>
          <a:ext cx="5728344" cy="1151279"/>
        </a:xfrm>
        <a:prstGeom prst="roundRect">
          <a:avLst/>
        </a:prstGeom>
        <a:blipFill rotWithShape="1">
          <a:blip xmlns:r="http://schemas.openxmlformats.org/officeDocument/2006/relationships" r:embed="rId1">
            <a:duotone>
              <a:schemeClr val="accent2">
                <a:hueOff val="-882249"/>
                <a:satOff val="995"/>
                <a:lumOff val="2353"/>
                <a:alphaOff val="0"/>
                <a:tint val="98000"/>
                <a:lumMod val="102000"/>
              </a:schemeClr>
              <a:schemeClr val="accent2">
                <a:hueOff val="-882249"/>
                <a:satOff val="995"/>
                <a:lumOff val="2353"/>
                <a:alphaOff val="0"/>
                <a:shade val="98000"/>
                <a:lumMod val="98000"/>
              </a:schemeClr>
            </a:duotone>
          </a:blip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Main  Challenge:</a:t>
          </a:r>
          <a:br>
            <a:rPr lang="en-US" sz="1600" kern="1200"/>
          </a:br>
          <a:r>
            <a:rPr lang="en-US" sz="1600" kern="1200"/>
            <a:t>The UNO R4 Minima uses a non-standard USB implementation (Renesas RA4M1), which causes serial communication failures with Bonsai and similar tools.</a:t>
          </a:r>
        </a:p>
      </dsp:txBody>
      <dsp:txXfrm>
        <a:off x="56201" y="2530736"/>
        <a:ext cx="5615942" cy="1038877"/>
      </dsp:txXfrm>
    </dsp:sp>
    <dsp:sp modelId="{34BA1BE8-6917-4BF0-AF63-288802428229}">
      <dsp:nvSpPr>
        <dsp:cNvPr id="0" name=""/>
        <dsp:cNvSpPr/>
      </dsp:nvSpPr>
      <dsp:spPr>
        <a:xfrm>
          <a:off x="0" y="3671894"/>
          <a:ext cx="5728344" cy="1151279"/>
        </a:xfrm>
        <a:prstGeom prst="roundRect">
          <a:avLst/>
        </a:prstGeom>
        <a:blipFill rotWithShape="1">
          <a:blip xmlns:r="http://schemas.openxmlformats.org/officeDocument/2006/relationships" r:embed="rId1">
            <a:duotone>
              <a:schemeClr val="accent2">
                <a:hueOff val="-1323373"/>
                <a:satOff val="1492"/>
                <a:lumOff val="3530"/>
                <a:alphaOff val="0"/>
                <a:tint val="98000"/>
                <a:lumMod val="102000"/>
              </a:schemeClr>
              <a:schemeClr val="accent2">
                <a:hueOff val="-1323373"/>
                <a:satOff val="1492"/>
                <a:lumOff val="3530"/>
                <a:alphaOff val="0"/>
                <a:shade val="98000"/>
                <a:lumMod val="98000"/>
              </a:schemeClr>
            </a:duotone>
          </a:blip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Solution:</a:t>
          </a:r>
          <a:br>
            <a:rPr lang="en-US" sz="1600" kern="1200"/>
          </a:br>
          <a:r>
            <a:rPr lang="en-US" sz="1600" kern="1200"/>
            <a:t>Plan to replace the board with a standard serial-compatible microcontroller (e.g., based on CH340 or ATmega32U4) to ensure stable communication.</a:t>
          </a:r>
        </a:p>
      </dsp:txBody>
      <dsp:txXfrm>
        <a:off x="56201" y="3728095"/>
        <a:ext cx="5615942" cy="103887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CCC878-56F3-4449-ABFB-474EB449B09F}">
      <dsp:nvSpPr>
        <dsp:cNvPr id="0" name=""/>
        <dsp:cNvSpPr/>
      </dsp:nvSpPr>
      <dsp:spPr>
        <a:xfrm>
          <a:off x="0" y="1476"/>
          <a:ext cx="5728344" cy="1218037"/>
        </a:xfrm>
        <a:prstGeom prst="roundRect">
          <a:avLst/>
        </a:prstGeom>
        <a:blipFill rotWithShape="1">
          <a:blip xmlns:r="http://schemas.openxmlformats.org/officeDocument/2006/relationships" r:embed="rId1">
            <a:duotone>
              <a:schemeClr val="accent2">
                <a:hueOff val="0"/>
                <a:satOff val="0"/>
                <a:lumOff val="0"/>
                <a:alphaOff val="0"/>
                <a:tint val="98000"/>
                <a:lumMod val="102000"/>
              </a:schemeClr>
              <a:schemeClr val="accent2">
                <a:hueOff val="0"/>
                <a:satOff val="0"/>
                <a:lumOff val="0"/>
                <a:alphaOff val="0"/>
                <a:shade val="98000"/>
                <a:lumMod val="98000"/>
              </a:schemeClr>
            </a:duotone>
          </a:blip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Description:</a:t>
          </a:r>
          <a:br>
            <a:rPr lang="en-US" sz="1600" kern="1200"/>
          </a:br>
          <a:r>
            <a:rPr lang="en-US" sz="1600" kern="1200"/>
            <a:t>Visual programming environment used to process camera feeds and generate serial commands.</a:t>
          </a:r>
        </a:p>
      </dsp:txBody>
      <dsp:txXfrm>
        <a:off x="59460" y="60936"/>
        <a:ext cx="5609424" cy="1099117"/>
      </dsp:txXfrm>
    </dsp:sp>
    <dsp:sp modelId="{6A76475D-619E-4080-BB91-9A0718A2AB38}">
      <dsp:nvSpPr>
        <dsp:cNvPr id="0" name=""/>
        <dsp:cNvSpPr/>
      </dsp:nvSpPr>
      <dsp:spPr>
        <a:xfrm>
          <a:off x="0" y="1228809"/>
          <a:ext cx="5728344" cy="1218037"/>
        </a:xfrm>
        <a:prstGeom prst="roundRect">
          <a:avLst/>
        </a:prstGeom>
        <a:blipFill rotWithShape="1">
          <a:blip xmlns:r="http://schemas.openxmlformats.org/officeDocument/2006/relationships" r:embed="rId1">
            <a:duotone>
              <a:schemeClr val="accent2">
                <a:hueOff val="-441124"/>
                <a:satOff val="497"/>
                <a:lumOff val="1177"/>
                <a:alphaOff val="0"/>
                <a:tint val="98000"/>
                <a:lumMod val="102000"/>
              </a:schemeClr>
              <a:schemeClr val="accent2">
                <a:hueOff val="-441124"/>
                <a:satOff val="497"/>
                <a:lumOff val="1177"/>
                <a:alphaOff val="0"/>
                <a:shade val="98000"/>
                <a:lumMod val="98000"/>
              </a:schemeClr>
            </a:duotone>
          </a:blip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Purpose:</a:t>
          </a:r>
          <a:br>
            <a:rPr lang="en-US" sz="1600" kern="1200" dirty="0"/>
          </a:br>
          <a:r>
            <a:rPr lang="en-US" sz="1600" kern="1200" dirty="0"/>
            <a:t>Detect fish position and trigger light patterns based on behavior or manual input.</a:t>
          </a:r>
        </a:p>
      </dsp:txBody>
      <dsp:txXfrm>
        <a:off x="59460" y="1288269"/>
        <a:ext cx="5609424" cy="1099117"/>
      </dsp:txXfrm>
    </dsp:sp>
    <dsp:sp modelId="{20204B97-F599-440C-B0F8-42F54E853605}">
      <dsp:nvSpPr>
        <dsp:cNvPr id="0" name=""/>
        <dsp:cNvSpPr/>
      </dsp:nvSpPr>
      <dsp:spPr>
        <a:xfrm>
          <a:off x="0" y="2456142"/>
          <a:ext cx="5728344" cy="1218037"/>
        </a:xfrm>
        <a:prstGeom prst="roundRect">
          <a:avLst/>
        </a:prstGeom>
        <a:blipFill rotWithShape="1">
          <a:blip xmlns:r="http://schemas.openxmlformats.org/officeDocument/2006/relationships" r:embed="rId1">
            <a:duotone>
              <a:schemeClr val="accent2">
                <a:hueOff val="-882249"/>
                <a:satOff val="995"/>
                <a:lumOff val="2353"/>
                <a:alphaOff val="0"/>
                <a:tint val="98000"/>
                <a:lumMod val="102000"/>
              </a:schemeClr>
              <a:schemeClr val="accent2">
                <a:hueOff val="-882249"/>
                <a:satOff val="995"/>
                <a:lumOff val="2353"/>
                <a:alphaOff val="0"/>
                <a:shade val="98000"/>
                <a:lumMod val="98000"/>
              </a:schemeClr>
            </a:duotone>
          </a:blip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Main Challenge:</a:t>
          </a:r>
          <a:br>
            <a:rPr lang="en-US" sz="1600" kern="1200" dirty="0"/>
          </a:br>
          <a:r>
            <a:rPr lang="en-US" sz="1600" kern="1200" dirty="0"/>
            <a:t>The platform was completely new and unfamiliar, requiring time to understand its node structure, data flow, and scripting.</a:t>
          </a:r>
        </a:p>
      </dsp:txBody>
      <dsp:txXfrm>
        <a:off x="59460" y="2515602"/>
        <a:ext cx="5609424" cy="1099117"/>
      </dsp:txXfrm>
    </dsp:sp>
    <dsp:sp modelId="{88746FDD-346A-4B6E-AA0C-9F500B98D9B4}">
      <dsp:nvSpPr>
        <dsp:cNvPr id="0" name=""/>
        <dsp:cNvSpPr/>
      </dsp:nvSpPr>
      <dsp:spPr>
        <a:xfrm>
          <a:off x="0" y="3683475"/>
          <a:ext cx="5728344" cy="1218037"/>
        </a:xfrm>
        <a:prstGeom prst="roundRect">
          <a:avLst/>
        </a:prstGeom>
        <a:blipFill rotWithShape="1">
          <a:blip xmlns:r="http://schemas.openxmlformats.org/officeDocument/2006/relationships" r:embed="rId1">
            <a:duotone>
              <a:schemeClr val="accent2">
                <a:hueOff val="-1323373"/>
                <a:satOff val="1492"/>
                <a:lumOff val="3530"/>
                <a:alphaOff val="0"/>
                <a:tint val="98000"/>
                <a:lumMod val="102000"/>
              </a:schemeClr>
              <a:schemeClr val="accent2">
                <a:hueOff val="-1323373"/>
                <a:satOff val="1492"/>
                <a:lumOff val="3530"/>
                <a:alphaOff val="0"/>
                <a:shade val="98000"/>
                <a:lumMod val="98000"/>
              </a:schemeClr>
            </a:duotone>
          </a:blip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Solution:</a:t>
          </a:r>
          <a:br>
            <a:rPr lang="en-US" sz="1600" kern="1200" dirty="0"/>
          </a:br>
          <a:r>
            <a:rPr lang="en-US" sz="1600" kern="1200" dirty="0"/>
            <a:t>Learned through hands-on experimentation, community tutorials, and iterative development of a working pipeline (camera → position → serial command).</a:t>
          </a:r>
          <a:br>
            <a:rPr lang="en-US" sz="1600" kern="1200" dirty="0"/>
          </a:br>
          <a:br>
            <a:rPr lang="en-US" sz="1600" kern="1200" dirty="0"/>
          </a:br>
          <a:endParaRPr lang="en-US" sz="1600" kern="1200" dirty="0"/>
        </a:p>
      </dsp:txBody>
      <dsp:txXfrm>
        <a:off x="59460" y="3742935"/>
        <a:ext cx="5609424" cy="109911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E3F937-A774-4FCA-8B50-C461FD1F513A}">
      <dsp:nvSpPr>
        <dsp:cNvPr id="0" name=""/>
        <dsp:cNvSpPr/>
      </dsp:nvSpPr>
      <dsp:spPr>
        <a:xfrm>
          <a:off x="596982" y="1502085"/>
          <a:ext cx="1098000" cy="1098000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83DDCE9-F3E4-494F-8C0B-3B07F22A39E2}">
      <dsp:nvSpPr>
        <dsp:cNvPr id="0" name=""/>
        <dsp:cNvSpPr/>
      </dsp:nvSpPr>
      <dsp:spPr>
        <a:xfrm>
          <a:off x="830982" y="1736085"/>
          <a:ext cx="630000" cy="63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C0E89A-B7E0-4347-9055-E4E294558B4B}">
      <dsp:nvSpPr>
        <dsp:cNvPr id="0" name=""/>
        <dsp:cNvSpPr/>
      </dsp:nvSpPr>
      <dsp:spPr>
        <a:xfrm>
          <a:off x="158214" y="2942085"/>
          <a:ext cx="1975536" cy="7639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b="1" kern="1200" dirty="0">
              <a:solidFill>
                <a:schemeClr val="bg1"/>
              </a:solidFill>
            </a:rPr>
            <a:t>LED functionality</a:t>
          </a:r>
          <a:br>
            <a:rPr lang="en-US" sz="1600" kern="1200" dirty="0">
              <a:solidFill>
                <a:schemeClr val="bg1"/>
              </a:solidFill>
            </a:rPr>
          </a:br>
          <a:r>
            <a:rPr lang="en-US" sz="1600" kern="1200" dirty="0">
              <a:solidFill>
                <a:schemeClr val="bg1"/>
              </a:solidFill>
            </a:rPr>
            <a:t>Verified full activation of individual patterns (e.g., circle, fade, tail) across the entire matrix.</a:t>
          </a:r>
        </a:p>
      </dsp:txBody>
      <dsp:txXfrm>
        <a:off x="158214" y="2942085"/>
        <a:ext cx="1975536" cy="763913"/>
      </dsp:txXfrm>
    </dsp:sp>
    <dsp:sp modelId="{088D3BA7-78C7-4C4C-AC29-40B06185F2FC}">
      <dsp:nvSpPr>
        <dsp:cNvPr id="0" name=""/>
        <dsp:cNvSpPr/>
      </dsp:nvSpPr>
      <dsp:spPr>
        <a:xfrm>
          <a:off x="2887518" y="1502085"/>
          <a:ext cx="1098000" cy="1098000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F2CEA4-3FC7-4897-B109-2B4123E507B3}">
      <dsp:nvSpPr>
        <dsp:cNvPr id="0" name=""/>
        <dsp:cNvSpPr/>
      </dsp:nvSpPr>
      <dsp:spPr>
        <a:xfrm>
          <a:off x="3121518" y="1736085"/>
          <a:ext cx="630000" cy="63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D0F80B-2176-4C2F-8580-1046204D5CDD}">
      <dsp:nvSpPr>
        <dsp:cNvPr id="0" name=""/>
        <dsp:cNvSpPr/>
      </dsp:nvSpPr>
      <dsp:spPr>
        <a:xfrm>
          <a:off x="2448750" y="2942085"/>
          <a:ext cx="1975536" cy="7639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b="1" kern="1200">
              <a:solidFill>
                <a:schemeClr val="bg1"/>
              </a:solidFill>
            </a:rPr>
            <a:t>Power integrity</a:t>
          </a:r>
          <a:br>
            <a:rPr lang="en-US" sz="1600" kern="1200">
              <a:solidFill>
                <a:schemeClr val="bg1"/>
              </a:solidFill>
            </a:rPr>
          </a:br>
          <a:r>
            <a:rPr lang="en-US" sz="1600" kern="1200">
              <a:solidFill>
                <a:schemeClr val="bg1"/>
              </a:solidFill>
            </a:rPr>
            <a:t>Measured voltage, current and temperature (by hand) at various points during different operation modes.</a:t>
          </a:r>
        </a:p>
      </dsp:txBody>
      <dsp:txXfrm>
        <a:off x="2448750" y="2942085"/>
        <a:ext cx="1975536" cy="763913"/>
      </dsp:txXfrm>
    </dsp:sp>
    <dsp:sp modelId="{75B1332D-292D-40E5-9A99-F9CA717C00EB}">
      <dsp:nvSpPr>
        <dsp:cNvPr id="0" name=""/>
        <dsp:cNvSpPr/>
      </dsp:nvSpPr>
      <dsp:spPr>
        <a:xfrm>
          <a:off x="5178054" y="1502085"/>
          <a:ext cx="1098000" cy="1098000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2969387-4C07-4A4A-9E3A-DB34E29BEF67}">
      <dsp:nvSpPr>
        <dsp:cNvPr id="0" name=""/>
        <dsp:cNvSpPr/>
      </dsp:nvSpPr>
      <dsp:spPr>
        <a:xfrm>
          <a:off x="5412054" y="1736085"/>
          <a:ext cx="630000" cy="63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1EA220D-CA81-4BF9-9A6F-0243586C43F6}">
      <dsp:nvSpPr>
        <dsp:cNvPr id="0" name=""/>
        <dsp:cNvSpPr/>
      </dsp:nvSpPr>
      <dsp:spPr>
        <a:xfrm>
          <a:off x="4739286" y="2942085"/>
          <a:ext cx="1975536" cy="7639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b="1" kern="1200" dirty="0">
              <a:solidFill>
                <a:schemeClr val="bg1"/>
              </a:solidFill>
            </a:rPr>
            <a:t>Serial command response</a:t>
          </a:r>
          <a:br>
            <a:rPr lang="en-US" sz="1600" kern="1200" dirty="0">
              <a:solidFill>
                <a:schemeClr val="bg1"/>
              </a:solidFill>
            </a:rPr>
          </a:br>
          <a:r>
            <a:rPr lang="en-US" sz="1600" kern="1200" dirty="0">
              <a:solidFill>
                <a:schemeClr val="bg1"/>
              </a:solidFill>
            </a:rPr>
            <a:t>Sent manual commands via Serial Monitor to validate parsing, timing, and light behavior.</a:t>
          </a:r>
        </a:p>
      </dsp:txBody>
      <dsp:txXfrm>
        <a:off x="4739286" y="2942085"/>
        <a:ext cx="1975536" cy="763913"/>
      </dsp:txXfrm>
    </dsp:sp>
    <dsp:sp modelId="{BF325417-5001-4B1E-8ACE-1D87BFA4F462}">
      <dsp:nvSpPr>
        <dsp:cNvPr id="0" name=""/>
        <dsp:cNvSpPr/>
      </dsp:nvSpPr>
      <dsp:spPr>
        <a:xfrm>
          <a:off x="7468590" y="1502085"/>
          <a:ext cx="1098000" cy="1098000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A9B9BE9-1665-4471-B401-24035FC6E645}">
      <dsp:nvSpPr>
        <dsp:cNvPr id="0" name=""/>
        <dsp:cNvSpPr/>
      </dsp:nvSpPr>
      <dsp:spPr>
        <a:xfrm>
          <a:off x="7702590" y="1736085"/>
          <a:ext cx="630000" cy="6300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7109B4-ACD3-490F-92F9-375EA9DBF937}">
      <dsp:nvSpPr>
        <dsp:cNvPr id="0" name=""/>
        <dsp:cNvSpPr/>
      </dsp:nvSpPr>
      <dsp:spPr>
        <a:xfrm>
          <a:off x="7029822" y="2942085"/>
          <a:ext cx="1975536" cy="7639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b="1" kern="1200">
              <a:solidFill>
                <a:schemeClr val="bg1"/>
              </a:solidFill>
            </a:rPr>
            <a:t>Live response simulation</a:t>
          </a:r>
          <a:br>
            <a:rPr lang="en-US" sz="1600" kern="1200">
              <a:solidFill>
                <a:schemeClr val="bg1"/>
              </a:solidFill>
            </a:rPr>
          </a:br>
          <a:r>
            <a:rPr lang="en-US" sz="1600" kern="1200">
              <a:solidFill>
                <a:schemeClr val="bg1"/>
              </a:solidFill>
            </a:rPr>
            <a:t>Used moving object (e.g. hand or robot) to mimic fish motion and tested detection by Bonsai.</a:t>
          </a:r>
        </a:p>
      </dsp:txBody>
      <dsp:txXfrm>
        <a:off x="7029822" y="2942085"/>
        <a:ext cx="1975536" cy="763913"/>
      </dsp:txXfrm>
    </dsp:sp>
    <dsp:sp modelId="{BAB88D98-4696-4C8F-B3B3-093569339AD3}">
      <dsp:nvSpPr>
        <dsp:cNvPr id="0" name=""/>
        <dsp:cNvSpPr/>
      </dsp:nvSpPr>
      <dsp:spPr>
        <a:xfrm>
          <a:off x="9759126" y="1502085"/>
          <a:ext cx="1098000" cy="1098000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C64CCDB-FEE5-4DC5-8ECE-8B80C5E95375}">
      <dsp:nvSpPr>
        <dsp:cNvPr id="0" name=""/>
        <dsp:cNvSpPr/>
      </dsp:nvSpPr>
      <dsp:spPr>
        <a:xfrm>
          <a:off x="9993126" y="1736085"/>
          <a:ext cx="630000" cy="63000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5190235-596C-4FB7-BD25-32D022071682}">
      <dsp:nvSpPr>
        <dsp:cNvPr id="0" name=""/>
        <dsp:cNvSpPr/>
      </dsp:nvSpPr>
      <dsp:spPr>
        <a:xfrm>
          <a:off x="9320358" y="2942085"/>
          <a:ext cx="1975536" cy="7639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b="1" kern="1200">
              <a:solidFill>
                <a:schemeClr val="bg1"/>
              </a:solidFill>
            </a:rPr>
            <a:t>Stability checks</a:t>
          </a:r>
          <a:br>
            <a:rPr lang="en-US" sz="1600" kern="1200">
              <a:solidFill>
                <a:schemeClr val="bg1"/>
              </a:solidFill>
            </a:rPr>
          </a:br>
          <a:r>
            <a:rPr lang="en-US" sz="1600" kern="1200">
              <a:solidFill>
                <a:schemeClr val="bg1"/>
              </a:solidFill>
            </a:rPr>
            <a:t>System was run for extended durations to check for overheating, communication loss, or LED failures.</a:t>
          </a:r>
        </a:p>
      </dsp:txBody>
      <dsp:txXfrm>
        <a:off x="9320358" y="2942085"/>
        <a:ext cx="1975536" cy="763913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CF56BE-07C4-4071-B783-43112E2F946F}">
      <dsp:nvSpPr>
        <dsp:cNvPr id="0" name=""/>
        <dsp:cNvSpPr/>
      </dsp:nvSpPr>
      <dsp:spPr>
        <a:xfrm>
          <a:off x="-5888732" y="-901190"/>
          <a:ext cx="7010466" cy="7010466"/>
        </a:xfrm>
        <a:prstGeom prst="blockArc">
          <a:avLst>
            <a:gd name="adj1" fmla="val 18900000"/>
            <a:gd name="adj2" fmla="val 2700000"/>
            <a:gd name="adj3" fmla="val 308"/>
          </a:avLst>
        </a:pr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2CED288-41B3-4C04-AFAD-FD25D16684B9}">
      <dsp:nvSpPr>
        <dsp:cNvPr id="0" name=""/>
        <dsp:cNvSpPr/>
      </dsp:nvSpPr>
      <dsp:spPr>
        <a:xfrm>
          <a:off x="490258" y="325401"/>
          <a:ext cx="10890594" cy="65121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16905" tIns="48260" rIns="48260" bIns="4826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Developed a fully functional, modular LED stimulation system.</a:t>
          </a:r>
          <a:endParaRPr lang="en-IL" sz="1900" kern="1200" dirty="0"/>
        </a:p>
      </dsp:txBody>
      <dsp:txXfrm>
        <a:off x="490258" y="325401"/>
        <a:ext cx="10890594" cy="651218"/>
      </dsp:txXfrm>
    </dsp:sp>
    <dsp:sp modelId="{5FF1EE8C-E106-405A-A8E4-04DBE5B0B87D}">
      <dsp:nvSpPr>
        <dsp:cNvPr id="0" name=""/>
        <dsp:cNvSpPr/>
      </dsp:nvSpPr>
      <dsp:spPr>
        <a:xfrm>
          <a:off x="83246" y="243998"/>
          <a:ext cx="814023" cy="81402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3E1231D-07F4-4616-A2D7-C9F0745315A0}">
      <dsp:nvSpPr>
        <dsp:cNvPr id="0" name=""/>
        <dsp:cNvSpPr/>
      </dsp:nvSpPr>
      <dsp:spPr>
        <a:xfrm>
          <a:off x="956903" y="1301917"/>
          <a:ext cx="10423949" cy="65121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16905" tIns="48260" rIns="48260" bIns="4826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Conducted power, timing, and stability tests on the full matrix (1,416 LEDs).</a:t>
          </a:r>
          <a:endParaRPr lang="en-IL" sz="1900" kern="1200" dirty="0"/>
        </a:p>
      </dsp:txBody>
      <dsp:txXfrm>
        <a:off x="956903" y="1301917"/>
        <a:ext cx="10423949" cy="651218"/>
      </dsp:txXfrm>
    </dsp:sp>
    <dsp:sp modelId="{4BC24464-1E08-425A-9AE9-6CC8EA3032AB}">
      <dsp:nvSpPr>
        <dsp:cNvPr id="0" name=""/>
        <dsp:cNvSpPr/>
      </dsp:nvSpPr>
      <dsp:spPr>
        <a:xfrm>
          <a:off x="549891" y="1220514"/>
          <a:ext cx="814023" cy="81402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EEEB8A4-6660-4F26-9B0C-05A0676A113B}">
      <dsp:nvSpPr>
        <dsp:cNvPr id="0" name=""/>
        <dsp:cNvSpPr/>
      </dsp:nvSpPr>
      <dsp:spPr>
        <a:xfrm>
          <a:off x="1100125" y="2278433"/>
          <a:ext cx="10280727" cy="65121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16905" tIns="48260" rIns="48260" bIns="4826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Built and validated Arduino code with a custom command parser for flexible operation.</a:t>
          </a:r>
          <a:endParaRPr lang="en-IL" sz="1900" kern="1200" dirty="0"/>
        </a:p>
      </dsp:txBody>
      <dsp:txXfrm>
        <a:off x="1100125" y="2278433"/>
        <a:ext cx="10280727" cy="651218"/>
      </dsp:txXfrm>
    </dsp:sp>
    <dsp:sp modelId="{B4846559-27C2-4212-8809-0078565B5BC8}">
      <dsp:nvSpPr>
        <dsp:cNvPr id="0" name=""/>
        <dsp:cNvSpPr/>
      </dsp:nvSpPr>
      <dsp:spPr>
        <a:xfrm>
          <a:off x="693113" y="2197030"/>
          <a:ext cx="814023" cy="81402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FB2F12D-63F5-442A-A4F5-A92F08A08400}">
      <dsp:nvSpPr>
        <dsp:cNvPr id="0" name=""/>
        <dsp:cNvSpPr/>
      </dsp:nvSpPr>
      <dsp:spPr>
        <a:xfrm>
          <a:off x="956903" y="3254948"/>
          <a:ext cx="10423949" cy="65121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16905" tIns="48260" rIns="48260" bIns="4826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Integrated a 5-camera infrared tracking system with Bonsai for spatial detection.</a:t>
          </a:r>
        </a:p>
      </dsp:txBody>
      <dsp:txXfrm>
        <a:off x="956903" y="3254948"/>
        <a:ext cx="10423949" cy="651218"/>
      </dsp:txXfrm>
    </dsp:sp>
    <dsp:sp modelId="{8237021A-2EB2-4767-9E64-AF2AD41E04FD}">
      <dsp:nvSpPr>
        <dsp:cNvPr id="0" name=""/>
        <dsp:cNvSpPr/>
      </dsp:nvSpPr>
      <dsp:spPr>
        <a:xfrm>
          <a:off x="549891" y="3173546"/>
          <a:ext cx="814023" cy="81402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676C607-A567-4D01-865C-081657E293C9}">
      <dsp:nvSpPr>
        <dsp:cNvPr id="0" name=""/>
        <dsp:cNvSpPr/>
      </dsp:nvSpPr>
      <dsp:spPr>
        <a:xfrm>
          <a:off x="490258" y="4231464"/>
          <a:ext cx="10890594" cy="65121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16905" tIns="48260" rIns="48260" bIns="4826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Established a clear hardware-software architecture ready for behavioral integration.</a:t>
          </a:r>
        </a:p>
      </dsp:txBody>
      <dsp:txXfrm>
        <a:off x="490258" y="4231464"/>
        <a:ext cx="10890594" cy="651218"/>
      </dsp:txXfrm>
    </dsp:sp>
    <dsp:sp modelId="{2188A9AE-B4B9-4F80-AAD5-D4EF8307074A}">
      <dsp:nvSpPr>
        <dsp:cNvPr id="0" name=""/>
        <dsp:cNvSpPr/>
      </dsp:nvSpPr>
      <dsp:spPr>
        <a:xfrm>
          <a:off x="83246" y="4150062"/>
          <a:ext cx="814023" cy="81402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F21B126-F504-4D81-88ED-D646F845B409}">
      <dsp:nvSpPr>
        <dsp:cNvPr id="0" name=""/>
        <dsp:cNvSpPr/>
      </dsp:nvSpPr>
      <dsp:spPr>
        <a:xfrm>
          <a:off x="907455" y="0"/>
          <a:ext cx="10284492" cy="4710896"/>
        </a:xfrm>
        <a:prstGeom prst="right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DA4BC9C8-C54A-4E47-B4F9-7D19E6F06E96}">
      <dsp:nvSpPr>
        <dsp:cNvPr id="0" name=""/>
        <dsp:cNvSpPr/>
      </dsp:nvSpPr>
      <dsp:spPr>
        <a:xfrm>
          <a:off x="5317" y="1413268"/>
          <a:ext cx="2324763" cy="1884358"/>
        </a:xfrm>
        <a:prstGeom prst="roundRect">
          <a:avLst/>
        </a:prstGeom>
        <a:blipFill rotWithShape="1">
          <a:blip xmlns:r="http://schemas.openxmlformats.org/officeDocument/2006/relationships" r:embed="rId1">
            <a:duotone>
              <a:schemeClr val="accent2">
                <a:hueOff val="0"/>
                <a:satOff val="0"/>
                <a:lumOff val="0"/>
                <a:alphaOff val="0"/>
                <a:tint val="98000"/>
                <a:lumMod val="102000"/>
              </a:schemeClr>
              <a:schemeClr val="accent2">
                <a:hueOff val="0"/>
                <a:satOff val="0"/>
                <a:lumOff val="0"/>
                <a:alphaOff val="0"/>
                <a:shade val="98000"/>
                <a:lumMod val="98000"/>
              </a:schemeClr>
            </a:duotone>
          </a:blip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Replace current microcontroller</a:t>
          </a:r>
          <a:br>
            <a:rPr lang="en-US" sz="1400" kern="1200" dirty="0"/>
          </a:br>
          <a:r>
            <a:rPr lang="en-US" sz="1400" kern="1200" dirty="0"/>
            <a:t>Switch to a serial-compatible board to restore full Bonsai communication.</a:t>
          </a:r>
          <a:endParaRPr lang="en-IL" sz="1400" kern="1200" dirty="0"/>
        </a:p>
      </dsp:txBody>
      <dsp:txXfrm>
        <a:off x="97304" y="1505255"/>
        <a:ext cx="2140789" cy="1700384"/>
      </dsp:txXfrm>
    </dsp:sp>
    <dsp:sp modelId="{F55DC20E-15ED-4D1F-8B0F-5D045E8FAE8C}">
      <dsp:nvSpPr>
        <dsp:cNvPr id="0" name=""/>
        <dsp:cNvSpPr/>
      </dsp:nvSpPr>
      <dsp:spPr>
        <a:xfrm>
          <a:off x="2446318" y="1413268"/>
          <a:ext cx="2324763" cy="1884358"/>
        </a:xfrm>
        <a:prstGeom prst="roundRect">
          <a:avLst/>
        </a:prstGeom>
        <a:blipFill rotWithShape="1">
          <a:blip xmlns:r="http://schemas.openxmlformats.org/officeDocument/2006/relationships" r:embed="rId1">
            <a:duotone>
              <a:schemeClr val="accent2">
                <a:hueOff val="0"/>
                <a:satOff val="0"/>
                <a:lumOff val="0"/>
                <a:alphaOff val="0"/>
                <a:tint val="98000"/>
                <a:lumMod val="102000"/>
              </a:schemeClr>
              <a:schemeClr val="accent2">
                <a:hueOff val="0"/>
                <a:satOff val="0"/>
                <a:lumOff val="0"/>
                <a:alphaOff val="0"/>
                <a:shade val="98000"/>
                <a:lumMod val="98000"/>
              </a:schemeClr>
            </a:duotone>
          </a:blip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Improve LED resolution</a:t>
          </a:r>
          <a:br>
            <a:rPr lang="en-US" sz="1400" kern="1200"/>
          </a:br>
          <a:r>
            <a:rPr lang="en-US" sz="1400" kern="1200"/>
            <a:t>	Increase number of strips or reduce spacing to allow finer spatial control.</a:t>
          </a:r>
          <a:endParaRPr lang="en-IL" sz="1400" kern="1200"/>
        </a:p>
      </dsp:txBody>
      <dsp:txXfrm>
        <a:off x="2538305" y="1505255"/>
        <a:ext cx="2140789" cy="1700384"/>
      </dsp:txXfrm>
    </dsp:sp>
    <dsp:sp modelId="{EC848F21-FD9E-4B54-99DA-7EA608569ECF}">
      <dsp:nvSpPr>
        <dsp:cNvPr id="0" name=""/>
        <dsp:cNvSpPr/>
      </dsp:nvSpPr>
      <dsp:spPr>
        <a:xfrm>
          <a:off x="4887319" y="1413268"/>
          <a:ext cx="2324763" cy="1884358"/>
        </a:xfrm>
        <a:prstGeom prst="roundRect">
          <a:avLst/>
        </a:prstGeom>
        <a:blipFill rotWithShape="1">
          <a:blip xmlns:r="http://schemas.openxmlformats.org/officeDocument/2006/relationships" r:embed="rId1">
            <a:duotone>
              <a:schemeClr val="accent2">
                <a:hueOff val="0"/>
                <a:satOff val="0"/>
                <a:lumOff val="0"/>
                <a:alphaOff val="0"/>
                <a:tint val="98000"/>
                <a:lumMod val="102000"/>
              </a:schemeClr>
              <a:schemeClr val="accent2">
                <a:hueOff val="0"/>
                <a:satOff val="0"/>
                <a:lumOff val="0"/>
                <a:alphaOff val="0"/>
                <a:shade val="98000"/>
                <a:lumMod val="98000"/>
              </a:schemeClr>
            </a:duotone>
          </a:blip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Connect to live fish experiments</a:t>
          </a:r>
          <a:br>
            <a:rPr lang="en-US" sz="1400" kern="1200"/>
          </a:br>
          <a:r>
            <a:rPr lang="en-US" sz="1400" kern="1200"/>
            <a:t>Integrate system into behavioral trials with Gnathonemus petersii.</a:t>
          </a:r>
          <a:endParaRPr lang="en-IL" sz="1400" kern="1200"/>
        </a:p>
      </dsp:txBody>
      <dsp:txXfrm>
        <a:off x="4979306" y="1505255"/>
        <a:ext cx="2140789" cy="1700384"/>
      </dsp:txXfrm>
    </dsp:sp>
    <dsp:sp modelId="{ED8A4261-B88D-4A20-BCFA-BC1BA0E20A2E}">
      <dsp:nvSpPr>
        <dsp:cNvPr id="0" name=""/>
        <dsp:cNvSpPr/>
      </dsp:nvSpPr>
      <dsp:spPr>
        <a:xfrm>
          <a:off x="7328321" y="1413268"/>
          <a:ext cx="2324763" cy="1884358"/>
        </a:xfrm>
        <a:prstGeom prst="roundRect">
          <a:avLst/>
        </a:prstGeom>
        <a:blipFill rotWithShape="1">
          <a:blip xmlns:r="http://schemas.openxmlformats.org/officeDocument/2006/relationships" r:embed="rId1">
            <a:duotone>
              <a:schemeClr val="accent2">
                <a:hueOff val="0"/>
                <a:satOff val="0"/>
                <a:lumOff val="0"/>
                <a:alphaOff val="0"/>
                <a:tint val="98000"/>
                <a:lumMod val="102000"/>
              </a:schemeClr>
              <a:schemeClr val="accent2">
                <a:hueOff val="0"/>
                <a:satOff val="0"/>
                <a:lumOff val="0"/>
                <a:alphaOff val="0"/>
                <a:shade val="98000"/>
                <a:lumMod val="98000"/>
              </a:schemeClr>
            </a:duotone>
          </a:blip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Implement real-time behavioral triggers</a:t>
          </a:r>
          <a:br>
            <a:rPr lang="en-US" sz="1400" kern="1200"/>
          </a:br>
          <a:r>
            <a:rPr lang="en-US" sz="1400" kern="1200"/>
            <a:t>Define spatial rules in Bonsai that trigger patterns automatically based on fish location.</a:t>
          </a:r>
          <a:endParaRPr lang="en-IL" sz="1400" kern="1200"/>
        </a:p>
      </dsp:txBody>
      <dsp:txXfrm>
        <a:off x="7420308" y="1505255"/>
        <a:ext cx="2140789" cy="1700384"/>
      </dsp:txXfrm>
    </dsp:sp>
    <dsp:sp modelId="{C1A02C59-E316-4D6A-B352-B6474B127C25}">
      <dsp:nvSpPr>
        <dsp:cNvPr id="0" name=""/>
        <dsp:cNvSpPr/>
      </dsp:nvSpPr>
      <dsp:spPr>
        <a:xfrm>
          <a:off x="9769322" y="1413268"/>
          <a:ext cx="2324763" cy="1884358"/>
        </a:xfrm>
        <a:prstGeom prst="roundRect">
          <a:avLst/>
        </a:prstGeom>
        <a:blipFill rotWithShape="1">
          <a:blip xmlns:r="http://schemas.openxmlformats.org/officeDocument/2006/relationships" r:embed="rId1">
            <a:duotone>
              <a:schemeClr val="accent2">
                <a:hueOff val="0"/>
                <a:satOff val="0"/>
                <a:lumOff val="0"/>
                <a:alphaOff val="0"/>
                <a:tint val="98000"/>
                <a:lumMod val="102000"/>
              </a:schemeClr>
              <a:schemeClr val="accent2">
                <a:hueOff val="0"/>
                <a:satOff val="0"/>
                <a:lumOff val="0"/>
                <a:alphaOff val="0"/>
                <a:shade val="98000"/>
                <a:lumMod val="98000"/>
              </a:schemeClr>
            </a:duotone>
          </a:blip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Expand stimulation capabilities</a:t>
          </a:r>
          <a:br>
            <a:rPr lang="en-US" sz="1400" kern="1200"/>
          </a:br>
          <a:r>
            <a:rPr lang="en-US" sz="1400" kern="1200"/>
            <a:t>Add underwater speakers or vibratory cues for multimodal experiments.</a:t>
          </a:r>
          <a:endParaRPr lang="en-IL" sz="1400" kern="1200"/>
        </a:p>
      </dsp:txBody>
      <dsp:txXfrm>
        <a:off x="9861309" y="1505255"/>
        <a:ext cx="2140789" cy="1700384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9368A65-6842-4EC9-9949-9FB660726E82}">
      <dsp:nvSpPr>
        <dsp:cNvPr id="0" name=""/>
        <dsp:cNvSpPr/>
      </dsp:nvSpPr>
      <dsp:spPr>
        <a:xfrm>
          <a:off x="3972" y="662427"/>
          <a:ext cx="2150562" cy="1290337"/>
        </a:xfrm>
        <a:prstGeom prst="rect">
          <a:avLst/>
        </a:prstGeom>
        <a:blipFill rotWithShape="1">
          <a:blip xmlns:r="http://schemas.openxmlformats.org/officeDocument/2006/relationships" r:embed="rId1">
            <a:duotone>
              <a:schemeClr val="accent2">
                <a:hueOff val="0"/>
                <a:satOff val="0"/>
                <a:lumOff val="0"/>
                <a:alphaOff val="0"/>
                <a:tint val="98000"/>
                <a:lumMod val="102000"/>
              </a:schemeClr>
              <a:schemeClr val="accent2">
                <a:hueOff val="0"/>
                <a:satOff val="0"/>
                <a:lumOff val="0"/>
                <a:alphaOff val="0"/>
                <a:shade val="98000"/>
                <a:lumMod val="98000"/>
              </a:schemeClr>
            </a:duotone>
          </a:blip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Translating biological research into engineering needs</a:t>
          </a:r>
          <a:endParaRPr lang="en-US" sz="1600" kern="1200"/>
        </a:p>
      </dsp:txBody>
      <dsp:txXfrm>
        <a:off x="3972" y="662427"/>
        <a:ext cx="2150562" cy="1290337"/>
      </dsp:txXfrm>
    </dsp:sp>
    <dsp:sp modelId="{6516C886-BDA0-45EC-87CE-1C96FCB3C529}">
      <dsp:nvSpPr>
        <dsp:cNvPr id="0" name=""/>
        <dsp:cNvSpPr/>
      </dsp:nvSpPr>
      <dsp:spPr>
        <a:xfrm>
          <a:off x="2369590" y="662427"/>
          <a:ext cx="2150562" cy="1290337"/>
        </a:xfrm>
        <a:prstGeom prst="rect">
          <a:avLst/>
        </a:prstGeom>
        <a:blipFill rotWithShape="1">
          <a:blip xmlns:r="http://schemas.openxmlformats.org/officeDocument/2006/relationships" r:embed="rId1">
            <a:duotone>
              <a:schemeClr val="accent2">
                <a:hueOff val="-165422"/>
                <a:satOff val="186"/>
                <a:lumOff val="441"/>
                <a:alphaOff val="0"/>
                <a:tint val="98000"/>
                <a:lumMod val="102000"/>
              </a:schemeClr>
              <a:schemeClr val="accent2">
                <a:hueOff val="-165422"/>
                <a:satOff val="186"/>
                <a:lumOff val="441"/>
                <a:alphaOff val="0"/>
                <a:shade val="98000"/>
                <a:lumMod val="98000"/>
              </a:schemeClr>
            </a:duotone>
          </a:blip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Learning soldering and hardware assembly</a:t>
          </a:r>
          <a:endParaRPr lang="en-US" sz="1600" kern="1200" dirty="0"/>
        </a:p>
      </dsp:txBody>
      <dsp:txXfrm>
        <a:off x="2369590" y="662427"/>
        <a:ext cx="2150562" cy="1290337"/>
      </dsp:txXfrm>
    </dsp:sp>
    <dsp:sp modelId="{50435BE4-ADCF-46E6-941F-A90315BF172D}">
      <dsp:nvSpPr>
        <dsp:cNvPr id="0" name=""/>
        <dsp:cNvSpPr/>
      </dsp:nvSpPr>
      <dsp:spPr>
        <a:xfrm>
          <a:off x="4735209" y="662427"/>
          <a:ext cx="2150562" cy="1290337"/>
        </a:xfrm>
        <a:prstGeom prst="rect">
          <a:avLst/>
        </a:prstGeom>
        <a:blipFill rotWithShape="1">
          <a:blip xmlns:r="http://schemas.openxmlformats.org/officeDocument/2006/relationships" r:embed="rId1">
            <a:duotone>
              <a:schemeClr val="accent2">
                <a:hueOff val="-330843"/>
                <a:satOff val="373"/>
                <a:lumOff val="882"/>
                <a:alphaOff val="0"/>
                <a:tint val="98000"/>
                <a:lumMod val="102000"/>
              </a:schemeClr>
              <a:schemeClr val="accent2">
                <a:hueOff val="-330843"/>
                <a:satOff val="373"/>
                <a:lumOff val="882"/>
                <a:alphaOff val="0"/>
                <a:shade val="98000"/>
                <a:lumMod val="98000"/>
              </a:schemeClr>
            </a:duotone>
          </a:blip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Power supply design and current management</a:t>
          </a:r>
          <a:endParaRPr lang="en-US" sz="1600" kern="1200"/>
        </a:p>
      </dsp:txBody>
      <dsp:txXfrm>
        <a:off x="4735209" y="662427"/>
        <a:ext cx="2150562" cy="1290337"/>
      </dsp:txXfrm>
    </dsp:sp>
    <dsp:sp modelId="{E8D8F00D-EADC-4F1F-8AAE-3494F4FAC703}">
      <dsp:nvSpPr>
        <dsp:cNvPr id="0" name=""/>
        <dsp:cNvSpPr/>
      </dsp:nvSpPr>
      <dsp:spPr>
        <a:xfrm>
          <a:off x="7100828" y="662427"/>
          <a:ext cx="2150562" cy="1290337"/>
        </a:xfrm>
        <a:prstGeom prst="rect">
          <a:avLst/>
        </a:prstGeom>
        <a:blipFill rotWithShape="1">
          <a:blip xmlns:r="http://schemas.openxmlformats.org/officeDocument/2006/relationships" r:embed="rId1">
            <a:duotone>
              <a:schemeClr val="accent2">
                <a:hueOff val="-496265"/>
                <a:satOff val="559"/>
                <a:lumOff val="1324"/>
                <a:alphaOff val="0"/>
                <a:tint val="98000"/>
                <a:lumMod val="102000"/>
              </a:schemeClr>
              <a:schemeClr val="accent2">
                <a:hueOff val="-496265"/>
                <a:satOff val="559"/>
                <a:lumOff val="1324"/>
                <a:alphaOff val="0"/>
                <a:shade val="98000"/>
                <a:lumMod val="98000"/>
              </a:schemeClr>
            </a:duotone>
          </a:blip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C++ programming for Arduino</a:t>
          </a:r>
          <a:endParaRPr lang="en-US" sz="1600" kern="1200"/>
        </a:p>
      </dsp:txBody>
      <dsp:txXfrm>
        <a:off x="7100828" y="662427"/>
        <a:ext cx="2150562" cy="1290337"/>
      </dsp:txXfrm>
    </dsp:sp>
    <dsp:sp modelId="{A583BB7F-736B-4FAB-BC5F-896E44760FA9}">
      <dsp:nvSpPr>
        <dsp:cNvPr id="0" name=""/>
        <dsp:cNvSpPr/>
      </dsp:nvSpPr>
      <dsp:spPr>
        <a:xfrm>
          <a:off x="9466447" y="662427"/>
          <a:ext cx="2150562" cy="1290337"/>
        </a:xfrm>
        <a:prstGeom prst="rect">
          <a:avLst/>
        </a:prstGeom>
        <a:blipFill rotWithShape="1">
          <a:blip xmlns:r="http://schemas.openxmlformats.org/officeDocument/2006/relationships" r:embed="rId1">
            <a:duotone>
              <a:schemeClr val="accent2">
                <a:hueOff val="-661686"/>
                <a:satOff val="746"/>
                <a:lumOff val="1765"/>
                <a:alphaOff val="0"/>
                <a:tint val="98000"/>
                <a:lumMod val="102000"/>
              </a:schemeClr>
              <a:schemeClr val="accent2">
                <a:hueOff val="-661686"/>
                <a:satOff val="746"/>
                <a:lumOff val="1765"/>
                <a:alphaOff val="0"/>
                <a:shade val="98000"/>
                <a:lumMod val="98000"/>
              </a:schemeClr>
            </a:duotone>
          </a:blip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Serial communication handling</a:t>
          </a:r>
          <a:endParaRPr lang="en-US" sz="1600" kern="1200"/>
        </a:p>
      </dsp:txBody>
      <dsp:txXfrm>
        <a:off x="9466447" y="662427"/>
        <a:ext cx="2150562" cy="1290337"/>
      </dsp:txXfrm>
    </dsp:sp>
    <dsp:sp modelId="{7C994856-A5D4-4254-94B9-66A5C2D5DB9C}">
      <dsp:nvSpPr>
        <dsp:cNvPr id="0" name=""/>
        <dsp:cNvSpPr/>
      </dsp:nvSpPr>
      <dsp:spPr>
        <a:xfrm>
          <a:off x="1186781" y="2167821"/>
          <a:ext cx="2150562" cy="1290337"/>
        </a:xfrm>
        <a:prstGeom prst="rect">
          <a:avLst/>
        </a:prstGeom>
        <a:blipFill rotWithShape="1">
          <a:blip xmlns:r="http://schemas.openxmlformats.org/officeDocument/2006/relationships" r:embed="rId1">
            <a:duotone>
              <a:schemeClr val="accent2">
                <a:hueOff val="-827108"/>
                <a:satOff val="932"/>
                <a:lumOff val="2206"/>
                <a:alphaOff val="0"/>
                <a:tint val="98000"/>
                <a:lumMod val="102000"/>
              </a:schemeClr>
              <a:schemeClr val="accent2">
                <a:hueOff val="-827108"/>
                <a:satOff val="932"/>
                <a:lumOff val="2206"/>
                <a:alphaOff val="0"/>
                <a:shade val="98000"/>
                <a:lumMod val="98000"/>
              </a:schemeClr>
            </a:duotone>
          </a:blip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Debugging embedded systems</a:t>
          </a:r>
          <a:endParaRPr lang="en-US" sz="1600" kern="1200"/>
        </a:p>
      </dsp:txBody>
      <dsp:txXfrm>
        <a:off x="1186781" y="2167821"/>
        <a:ext cx="2150562" cy="1290337"/>
      </dsp:txXfrm>
    </dsp:sp>
    <dsp:sp modelId="{B17F0DC3-5607-40E2-9732-72FF6FFADAB5}">
      <dsp:nvSpPr>
        <dsp:cNvPr id="0" name=""/>
        <dsp:cNvSpPr/>
      </dsp:nvSpPr>
      <dsp:spPr>
        <a:xfrm>
          <a:off x="3552400" y="2167821"/>
          <a:ext cx="2150562" cy="1290337"/>
        </a:xfrm>
        <a:prstGeom prst="rect">
          <a:avLst/>
        </a:prstGeom>
        <a:blipFill rotWithShape="1">
          <a:blip xmlns:r="http://schemas.openxmlformats.org/officeDocument/2006/relationships" r:embed="rId1">
            <a:duotone>
              <a:schemeClr val="accent2">
                <a:hueOff val="-992530"/>
                <a:satOff val="1119"/>
                <a:lumOff val="2647"/>
                <a:alphaOff val="0"/>
                <a:tint val="98000"/>
                <a:lumMod val="102000"/>
              </a:schemeClr>
              <a:schemeClr val="accent2">
                <a:hueOff val="-992530"/>
                <a:satOff val="1119"/>
                <a:lumOff val="2647"/>
                <a:alphaOff val="0"/>
                <a:shade val="98000"/>
                <a:lumMod val="98000"/>
              </a:schemeClr>
            </a:duotone>
          </a:blip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Camera-based tracking setup</a:t>
          </a:r>
          <a:endParaRPr lang="en-US" sz="1600" kern="1200"/>
        </a:p>
      </dsp:txBody>
      <dsp:txXfrm>
        <a:off x="3552400" y="2167821"/>
        <a:ext cx="2150562" cy="1290337"/>
      </dsp:txXfrm>
    </dsp:sp>
    <dsp:sp modelId="{0BEEDFAB-E153-478A-AFA9-B32C36DD627D}">
      <dsp:nvSpPr>
        <dsp:cNvPr id="0" name=""/>
        <dsp:cNvSpPr/>
      </dsp:nvSpPr>
      <dsp:spPr>
        <a:xfrm>
          <a:off x="5918019" y="2167821"/>
          <a:ext cx="2150562" cy="1290337"/>
        </a:xfrm>
        <a:prstGeom prst="rect">
          <a:avLst/>
        </a:prstGeom>
        <a:blipFill rotWithShape="1">
          <a:blip xmlns:r="http://schemas.openxmlformats.org/officeDocument/2006/relationships" r:embed="rId1">
            <a:duotone>
              <a:schemeClr val="accent2">
                <a:hueOff val="-1157951"/>
                <a:satOff val="1305"/>
                <a:lumOff val="3089"/>
                <a:alphaOff val="0"/>
                <a:tint val="98000"/>
                <a:lumMod val="102000"/>
              </a:schemeClr>
              <a:schemeClr val="accent2">
                <a:hueOff val="-1157951"/>
                <a:satOff val="1305"/>
                <a:lumOff val="3089"/>
                <a:alphaOff val="0"/>
                <a:shade val="98000"/>
                <a:lumMod val="98000"/>
              </a:schemeClr>
            </a:duotone>
          </a:blip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Bonsai programming and integration</a:t>
          </a:r>
          <a:endParaRPr lang="en-US" sz="1600" kern="1200"/>
        </a:p>
      </dsp:txBody>
      <dsp:txXfrm>
        <a:off x="5918019" y="2167821"/>
        <a:ext cx="2150562" cy="1290337"/>
      </dsp:txXfrm>
    </dsp:sp>
    <dsp:sp modelId="{5FD8971B-0429-40DB-AC89-8704FCFD5D8D}">
      <dsp:nvSpPr>
        <dsp:cNvPr id="0" name=""/>
        <dsp:cNvSpPr/>
      </dsp:nvSpPr>
      <dsp:spPr>
        <a:xfrm>
          <a:off x="8283637" y="2167821"/>
          <a:ext cx="2150562" cy="1290337"/>
        </a:xfrm>
        <a:prstGeom prst="rect">
          <a:avLst/>
        </a:prstGeom>
        <a:blipFill rotWithShape="1">
          <a:blip xmlns:r="http://schemas.openxmlformats.org/officeDocument/2006/relationships" r:embed="rId1">
            <a:duotone>
              <a:schemeClr val="accent2">
                <a:hueOff val="-1323373"/>
                <a:satOff val="1492"/>
                <a:lumOff val="3530"/>
                <a:alphaOff val="0"/>
                <a:tint val="98000"/>
                <a:lumMod val="102000"/>
              </a:schemeClr>
              <a:schemeClr val="accent2">
                <a:hueOff val="-1323373"/>
                <a:satOff val="1492"/>
                <a:lumOff val="3530"/>
                <a:alphaOff val="0"/>
                <a:shade val="98000"/>
                <a:lumMod val="98000"/>
              </a:schemeClr>
            </a:duotone>
          </a:blip>
          <a:tile tx="0" ty="0" sx="100000" sy="100000" flip="none" algn="tl"/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Technical documentation &amp; presentation</a:t>
          </a:r>
          <a:endParaRPr lang="en-US" sz="1600" kern="1200" dirty="0"/>
        </a:p>
      </dsp:txBody>
      <dsp:txXfrm>
        <a:off x="8283637" y="2167821"/>
        <a:ext cx="2150562" cy="129033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8DE29D-9684-4D15-965D-5AD63CBB5C1B}" type="datetimeFigureOut">
              <a:rPr lang="en-IL" smtClean="0"/>
              <a:t>08/05/2025</a:t>
            </a:fld>
            <a:endParaRPr lang="en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65E31B-D7D1-465C-A5A1-9064434AF0E8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8029595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65E31B-D7D1-465C-A5A1-9064434AF0E8}" type="slidenum">
              <a:rPr lang="en-IL" smtClean="0"/>
              <a:t>1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4938758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097E39-C273-79AC-C42F-6BCE0C0C84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9346698-C00D-0C81-3E88-5817BC50129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F5FF568-CAD7-119C-3F66-2CF38AACF9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F3E86D-651A-3D51-CAB4-805315203E0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65E31B-D7D1-465C-A5A1-9064434AF0E8}" type="slidenum">
              <a:rPr lang="en-IL" smtClean="0"/>
              <a:t>10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5021593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5503D0-A8BB-F96E-413A-F490DDBB9E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31E0CE3-5E71-1D2D-0BBE-FD91D3BD0ED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C481AB1-346F-3654-8651-AED4421ABA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D9BAB1-2AE7-C810-3B02-E721EF4FD0D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65E31B-D7D1-465C-A5A1-9064434AF0E8}" type="slidenum">
              <a:rPr lang="en-IL" smtClean="0"/>
              <a:t>11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2380429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E035C9-652E-E5E6-A06A-D13AF897F9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4CAE02A-F472-5FEB-E564-62713250B44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A949E99-2152-109F-552E-066F2F67B6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he-IL" dirty="0"/>
              <a:t>המערכת עברה בדיקות מקיפות: ווידאתי שהדלקה של כל תבנית פועלת כמו שצריך, מדדתי יציבות מתח וחום, ובדקתי שהמערכת מגיבה נכון לפקודות שמתקבלות — גם ידניות וגם מבונסאי.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C4A8DE-8086-DFC5-7C09-08DA58ECF6E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65E31B-D7D1-465C-A5A1-9064434AF0E8}" type="slidenum">
              <a:rPr lang="en-IL" smtClean="0"/>
              <a:t>12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1445991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984726-1BBA-C907-ABB1-D81F502D4D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FE58CE9-FE16-7AAD-D961-D28786BE46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58C3CE9-627C-F9BC-6DB4-F4C121164D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dirty="0"/>
              <a:t>הצלחנו לבנות מערכת עובדת, יציבה, גמישה, שמסוגלת להשתלב במחקרי התנהגות אמיתיים.</a:t>
            </a:r>
            <a:br>
              <a:rPr lang="he-IL" dirty="0"/>
            </a:br>
            <a:r>
              <a:rPr lang="he-IL" dirty="0"/>
              <a:t>בנינו בסיס טכנולוגי שיכול לשרת את המעבדה גם בהמשך — ואפילו להתרחב לגירויים נוספים.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Achieved real-time visual feedback with custom </a:t>
            </a:r>
            <a:r>
              <a:rPr lang="en-US" dirty="0" err="1"/>
              <a:t>FastLED</a:t>
            </a:r>
            <a:r>
              <a:rPr lang="en-US" dirty="0"/>
              <a:t> patterns triggered via serial input.</a:t>
            </a:r>
          </a:p>
          <a:p>
            <a:pPr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05FFBB-16DB-8AC5-8299-A21623FE68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65E31B-D7D1-465C-A5A1-9064434AF0E8}" type="slidenum">
              <a:rPr lang="en-IL" smtClean="0"/>
              <a:t>13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6647999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5EF4B9-74B8-0003-AC30-C64DE52119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6C6B886-D0B9-D815-D44F-D9FBCB7771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3E89141-F273-BF5A-3CC8-80B6800761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he-IL" dirty="0"/>
              <a:t>הצעד הבא הוא להחליף את הבקר למשהו שתואם תקשורת טורית כמו שצריך.</a:t>
            </a:r>
            <a:br>
              <a:rPr lang="he-IL" dirty="0"/>
            </a:br>
            <a:r>
              <a:rPr lang="he-IL" dirty="0"/>
              <a:t>בהמשך אפשר לשלב גם דג אמיתי, להוסיף רמקולים תת-מימיים, ולעצב ניסויים שבהם הדג משנה את ההתנהגות בתגובה מיידית לגירוי.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5684FA-1D8E-A322-FE09-D7EAB84F68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65E31B-D7D1-465C-A5A1-9064434AF0E8}" type="slidenum">
              <a:rPr lang="en-IL" smtClean="0"/>
              <a:t>14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8022079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AED1C7-8A3E-DABD-58B7-4B12C907C4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558BEAC-15D0-5826-BD7D-47C3C5CB9CE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63FC5E9-F032-3717-6A3A-3BCE2C8168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he-IL" dirty="0"/>
              <a:t>למדתי איך לתרגם צורך ביולוגי למערכת טכנית.</a:t>
            </a:r>
            <a:br>
              <a:rPr lang="he-IL" dirty="0"/>
            </a:br>
            <a:r>
              <a:rPr lang="he-IL" dirty="0"/>
              <a:t>רכשתי כישורי תכנות, הלחמה, תכנון זרם, עבודה עם וידאו בזמן אמת, ניתוח בעיות מערכת, וכתיבה טכנית.</a:t>
            </a:r>
            <a:br>
              <a:rPr lang="he-IL" dirty="0"/>
            </a:br>
            <a:r>
              <a:rPr lang="he-IL" dirty="0"/>
              <a:t>ובעיקר — איך לגשת לבעיה פתוחה ולבנות לה פתרון מקצה לקצה.</a:t>
            </a:r>
            <a:br>
              <a:rPr lang="en-US"/>
            </a:br>
            <a:br>
              <a:rPr lang="en-US" b="1"/>
            </a:br>
            <a:r>
              <a:rPr lang="en-IL" b="1" dirty="0"/>
              <a:t>🧠 </a:t>
            </a:r>
            <a:r>
              <a:rPr lang="en-US" b="1" dirty="0"/>
              <a:t>Skills Gained – In Project Order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Translating biological research into engineering needs</a:t>
            </a:r>
            <a:endParaRPr lang="en-US" dirty="0"/>
          </a:p>
          <a:p>
            <a:pPr marL="742950" lvl="1" indent="-285750">
              <a:buFont typeface="+mj-lt"/>
              <a:buAutoNum type="arabicPeriod"/>
            </a:pPr>
            <a:r>
              <a:rPr lang="he-IL" dirty="0"/>
              <a:t>הבנת דרישות התנהגותיות ותרגומן למפרט טכני.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Learning soldering and hardware assembly</a:t>
            </a:r>
            <a:endParaRPr lang="en-US" dirty="0"/>
          </a:p>
          <a:p>
            <a:pPr marL="742950" lvl="1" indent="-285750">
              <a:buFont typeface="+mj-lt"/>
              <a:buAutoNum type="arabicPeriod"/>
            </a:pPr>
            <a:r>
              <a:rPr lang="he-IL" dirty="0"/>
              <a:t>רכישת מיומנות בהלחמות, חיבור רצועות לד, בניית מערכת פיזית.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Power supply design and current management</a:t>
            </a:r>
            <a:endParaRPr lang="en-US" dirty="0"/>
          </a:p>
          <a:p>
            <a:pPr marL="742950" lvl="1" indent="-285750">
              <a:buFont typeface="+mj-lt"/>
              <a:buAutoNum type="arabicPeriod"/>
            </a:pPr>
            <a:r>
              <a:rPr lang="he-IL" dirty="0"/>
              <a:t>תכנון אספקת מתח למערך לדים כולל פתרונות לנפילות מתח וחימום.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C++ programming for Arduino</a:t>
            </a:r>
            <a:endParaRPr lang="en-US" dirty="0"/>
          </a:p>
          <a:p>
            <a:pPr marL="742950" lvl="1" indent="-285750">
              <a:buFont typeface="+mj-lt"/>
              <a:buAutoNum type="arabicPeriod"/>
            </a:pPr>
            <a:r>
              <a:rPr lang="he-IL" dirty="0"/>
              <a:t>כתיבת קוד מודולרי עם </a:t>
            </a:r>
            <a:r>
              <a:rPr lang="en-US" dirty="0" err="1"/>
              <a:t>FastLED</a:t>
            </a:r>
            <a:r>
              <a:rPr lang="en-US" dirty="0"/>
              <a:t>, </a:t>
            </a:r>
            <a:r>
              <a:rPr lang="he-IL" dirty="0"/>
              <a:t>בניית פונקציות מותאמות אישית.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Serial communication handling</a:t>
            </a:r>
            <a:endParaRPr lang="en-US" dirty="0"/>
          </a:p>
          <a:p>
            <a:pPr marL="742950" lvl="1" indent="-285750">
              <a:buFont typeface="+mj-lt"/>
              <a:buAutoNum type="arabicPeriod"/>
            </a:pPr>
            <a:r>
              <a:rPr lang="he-IL" dirty="0"/>
              <a:t>קבלת פקודות טוריות, בניית </a:t>
            </a:r>
            <a:r>
              <a:rPr lang="en-US" dirty="0"/>
              <a:t>parser </a:t>
            </a:r>
            <a:r>
              <a:rPr lang="he-IL" dirty="0"/>
              <a:t>ובדיקת תקשורת עם המחשב.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Debugging embedded systems</a:t>
            </a:r>
            <a:endParaRPr lang="en-US" dirty="0"/>
          </a:p>
          <a:p>
            <a:pPr marL="742950" lvl="1" indent="-285750">
              <a:buFont typeface="+mj-lt"/>
              <a:buAutoNum type="arabicPeriod"/>
            </a:pPr>
            <a:r>
              <a:rPr lang="he-IL" dirty="0"/>
              <a:t>פתרון בעיות של רעש, חוסר תגובה, תזמון ומעגלי זרם.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Camera-based tracking setup</a:t>
            </a:r>
            <a:endParaRPr lang="en-US" dirty="0"/>
          </a:p>
          <a:p>
            <a:pPr marL="742950" lvl="1" indent="-285750">
              <a:buFont typeface="+mj-lt"/>
              <a:buAutoNum type="arabicPeriod"/>
            </a:pPr>
            <a:r>
              <a:rPr lang="he-IL" dirty="0"/>
              <a:t>חיבור מצלמות </a:t>
            </a:r>
            <a:r>
              <a:rPr lang="he-IL" dirty="0" err="1"/>
              <a:t>אינפרא־אדום</a:t>
            </a:r>
            <a:r>
              <a:rPr lang="he-IL" dirty="0"/>
              <a:t>, מיקום, תאורה ובחירת זוויות עבודה.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Bonsai programming and integration</a:t>
            </a:r>
            <a:endParaRPr lang="en-US" dirty="0"/>
          </a:p>
          <a:p>
            <a:pPr marL="742950" lvl="1" indent="-285750">
              <a:buFont typeface="+mj-lt"/>
              <a:buAutoNum type="arabicPeriod"/>
            </a:pPr>
            <a:r>
              <a:rPr lang="he-IL" dirty="0"/>
              <a:t>עבודה עם פלטפורמת עיבוד וידאו בזמן אמת, יצירת פקודות סריאליות.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Testing &amp; Validation of full system</a:t>
            </a:r>
            <a:endParaRPr lang="en-US" dirty="0"/>
          </a:p>
          <a:p>
            <a:pPr marL="742950" lvl="1" indent="-285750">
              <a:buFont typeface="+mj-lt"/>
              <a:buAutoNum type="arabicPeriod"/>
            </a:pPr>
            <a:r>
              <a:rPr lang="he-IL" dirty="0"/>
              <a:t>הרצת בדיקות חום, זרם, תגובתיות ותפקוד מערכתי מלא.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Technical documentation &amp; presentation</a:t>
            </a:r>
            <a:endParaRPr lang="en-US" dirty="0"/>
          </a:p>
          <a:p>
            <a:pPr marL="742950" lvl="1" indent="-285750">
              <a:buFont typeface="+mj-lt"/>
              <a:buAutoNum type="arabicPeriod"/>
            </a:pPr>
            <a:r>
              <a:rPr lang="he-IL" dirty="0"/>
              <a:t>כתיבת דו"ח פרויקט, בניית מצגות, ניסוח טכני ברור.</a:t>
            </a:r>
          </a:p>
          <a:p>
            <a:pPr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C29AF-2D57-3B5D-21AF-0F8C9508F4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65E31B-D7D1-465C-A5A1-9064434AF0E8}" type="slidenum">
              <a:rPr lang="en-IL" smtClean="0"/>
              <a:t>15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1373566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CF01A3-9038-CACA-2DF9-3CCEEF77D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CAD620B-566D-CCF1-E409-A8FDA8CFEC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D3F7275-3AC1-8CEC-7808-202F20837B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IL" b="1" dirty="0"/>
              <a:t>🧠 </a:t>
            </a:r>
            <a:r>
              <a:rPr lang="en-US" b="1" dirty="0"/>
              <a:t>Skills Gained – In Project Order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Translating biological research into engineering needs</a:t>
            </a:r>
            <a:endParaRPr lang="en-US" dirty="0"/>
          </a:p>
          <a:p>
            <a:pPr marL="742950" lvl="1" indent="-285750">
              <a:buFont typeface="+mj-lt"/>
              <a:buAutoNum type="arabicPeriod"/>
            </a:pPr>
            <a:r>
              <a:rPr lang="he-IL" dirty="0"/>
              <a:t>הבנת דרישות התנהגותיות ותרגומן למפרט טכני.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Learning soldering and hardware assembly</a:t>
            </a:r>
            <a:endParaRPr lang="en-US" dirty="0"/>
          </a:p>
          <a:p>
            <a:pPr marL="742950" lvl="1" indent="-285750">
              <a:buFont typeface="+mj-lt"/>
              <a:buAutoNum type="arabicPeriod"/>
            </a:pPr>
            <a:r>
              <a:rPr lang="he-IL" dirty="0"/>
              <a:t>רכישת מיומנות בהלחמות, חיבור רצועות לד, בניית מערכת פיזית.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Power supply design and current management</a:t>
            </a:r>
            <a:endParaRPr lang="en-US" dirty="0"/>
          </a:p>
          <a:p>
            <a:pPr marL="742950" lvl="1" indent="-285750">
              <a:buFont typeface="+mj-lt"/>
              <a:buAutoNum type="arabicPeriod"/>
            </a:pPr>
            <a:r>
              <a:rPr lang="he-IL" dirty="0"/>
              <a:t>תכנון אספקת מתח למערך לדים כולל פתרונות לנפילות מתח וחימום.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C++ programming for Arduino</a:t>
            </a:r>
            <a:endParaRPr lang="en-US" dirty="0"/>
          </a:p>
          <a:p>
            <a:pPr marL="742950" lvl="1" indent="-285750">
              <a:buFont typeface="+mj-lt"/>
              <a:buAutoNum type="arabicPeriod"/>
            </a:pPr>
            <a:r>
              <a:rPr lang="he-IL" dirty="0"/>
              <a:t>כתיבת קוד מודולרי עם </a:t>
            </a:r>
            <a:r>
              <a:rPr lang="en-US" dirty="0" err="1"/>
              <a:t>FastLED</a:t>
            </a:r>
            <a:r>
              <a:rPr lang="en-US" dirty="0"/>
              <a:t>, </a:t>
            </a:r>
            <a:r>
              <a:rPr lang="he-IL" dirty="0"/>
              <a:t>בניית פונקציות מותאמות אישית.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Serial communication handling</a:t>
            </a:r>
            <a:endParaRPr lang="en-US" dirty="0"/>
          </a:p>
          <a:p>
            <a:pPr marL="742950" lvl="1" indent="-285750">
              <a:buFont typeface="+mj-lt"/>
              <a:buAutoNum type="arabicPeriod"/>
            </a:pPr>
            <a:r>
              <a:rPr lang="he-IL" dirty="0"/>
              <a:t>קבלת פקודות טוריות, בניית </a:t>
            </a:r>
            <a:r>
              <a:rPr lang="en-US" dirty="0"/>
              <a:t>parser </a:t>
            </a:r>
            <a:r>
              <a:rPr lang="he-IL" dirty="0"/>
              <a:t>ובדיקת תקשורת עם המחשב.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Debugging embedded systems</a:t>
            </a:r>
            <a:endParaRPr lang="en-US" dirty="0"/>
          </a:p>
          <a:p>
            <a:pPr marL="742950" lvl="1" indent="-285750">
              <a:buFont typeface="+mj-lt"/>
              <a:buAutoNum type="arabicPeriod"/>
            </a:pPr>
            <a:r>
              <a:rPr lang="he-IL" dirty="0"/>
              <a:t>פתרון בעיות של רעש, חוסר תגובה, תזמון ומעגלי זרם.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Camera-based tracking setup</a:t>
            </a:r>
            <a:endParaRPr lang="en-US" dirty="0"/>
          </a:p>
          <a:p>
            <a:pPr marL="742950" lvl="1" indent="-285750">
              <a:buFont typeface="+mj-lt"/>
              <a:buAutoNum type="arabicPeriod"/>
            </a:pPr>
            <a:r>
              <a:rPr lang="he-IL" dirty="0"/>
              <a:t>חיבור מצלמות </a:t>
            </a:r>
            <a:r>
              <a:rPr lang="he-IL" dirty="0" err="1"/>
              <a:t>אינפרא־אדום</a:t>
            </a:r>
            <a:r>
              <a:rPr lang="he-IL" dirty="0"/>
              <a:t>, מיקום, תאורה ובחירת זוויות עבודה.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Bonsai programming and integration</a:t>
            </a:r>
            <a:endParaRPr lang="en-US" dirty="0"/>
          </a:p>
          <a:p>
            <a:pPr marL="742950" lvl="1" indent="-285750">
              <a:buFont typeface="+mj-lt"/>
              <a:buAutoNum type="arabicPeriod"/>
            </a:pPr>
            <a:r>
              <a:rPr lang="he-IL" dirty="0"/>
              <a:t>עבודה עם פלטפורמת עיבוד וידאו בזמן אמת, יצירת פקודות סריאליות.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Testing &amp; Validation of full system</a:t>
            </a:r>
            <a:endParaRPr lang="en-US" dirty="0"/>
          </a:p>
          <a:p>
            <a:pPr marL="742950" lvl="1" indent="-285750">
              <a:buFont typeface="+mj-lt"/>
              <a:buAutoNum type="arabicPeriod"/>
            </a:pPr>
            <a:r>
              <a:rPr lang="he-IL" dirty="0"/>
              <a:t>הרצת בדיקות חום, זרם, תגובתיות ותפקוד מערכתי מלא.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Technical documentation &amp; presentation</a:t>
            </a:r>
            <a:endParaRPr lang="en-US" dirty="0"/>
          </a:p>
          <a:p>
            <a:pPr marL="742950" lvl="1" indent="-285750">
              <a:buFont typeface="+mj-lt"/>
              <a:buAutoNum type="arabicPeriod"/>
            </a:pPr>
            <a:r>
              <a:rPr lang="he-IL" dirty="0"/>
              <a:t>כתיבת דו"ח פרויקט, בניית מצגות, ניסוח טכני ברור.</a:t>
            </a:r>
          </a:p>
          <a:p>
            <a:pPr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F6A917-9B5A-8437-F415-75AC1BB4189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65E31B-D7D1-465C-A5A1-9064434AF0E8}" type="slidenum">
              <a:rPr lang="en-IL" smtClean="0"/>
              <a:t>16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0032516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65E31B-D7D1-465C-A5A1-9064434AF0E8}" type="slidenum">
              <a:rPr lang="en-IL" smtClean="0"/>
              <a:t>2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0312635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E220F8-A839-7D9D-3E01-2A41F5E7A3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5C123FF-8278-50B8-BE31-4DC0F28A8EB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EF2BF11-00F7-CE22-63E5-C2CE7F3A27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he-IL" dirty="0"/>
              <a:t>תגובת מילוט היא מנגנון הישרדות מהיר ומדויק שמבוסס על שילוב של קלט תחושתי עם החלטות מוטוריות.</a:t>
            </a:r>
            <a:br>
              <a:rPr lang="he-IL" dirty="0"/>
            </a:br>
            <a:r>
              <a:rPr lang="he-IL" dirty="0"/>
              <a:t>דגי חשמל משלבים מידע חשמלי וחזותי כדי להגיב לאיומים.</a:t>
            </a:r>
            <a:br>
              <a:rPr lang="he-IL" dirty="0"/>
            </a:br>
            <a:r>
              <a:rPr lang="he-IL" dirty="0"/>
              <a:t>מטרתי בפרויקט הייתה לגשר בין מחקר התנהגותי לבין מערכת ניסויית שהיא נגישה, ניתנת לתכנות, ומגיבה בזמן אמת – לטובת מקסום המחקר והתוצאות.</a:t>
            </a:r>
          </a:p>
          <a:p>
            <a:pPr>
              <a:buNone/>
            </a:pPr>
            <a:endParaRPr lang="he-IL" b="1" dirty="0"/>
          </a:p>
          <a:p>
            <a:pPr>
              <a:buNone/>
            </a:pPr>
            <a:r>
              <a:rPr lang="en-US" b="1" dirty="0"/>
              <a:t>A programmable, closed-loop system</a:t>
            </a:r>
            <a:r>
              <a:rPr lang="en-US" dirty="0"/>
              <a:t> enables: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Real-time responses to live behavior.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Controlled stimulus timing, intensity, and spatial configuration.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Expansion into multimodal experiments (e.g., combining visual and auditory cues).</a:t>
            </a:r>
          </a:p>
          <a:p>
            <a:r>
              <a:rPr lang="en-US" dirty="0"/>
              <a:t>Supports future neuroscience research on perception, decision-making, and adaptive behavior.</a:t>
            </a:r>
          </a:p>
          <a:p>
            <a:endParaRPr lang="en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C7C20A-4F35-196A-2D2B-DEFDEC76888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65E31B-D7D1-465C-A5A1-9064434AF0E8}" type="slidenum">
              <a:rPr lang="en-IL" smtClean="0"/>
              <a:t>3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8094933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המטרה העיקרית הייתה ליצור מערכת שמציגה גירויים חזותיים בזמן אמת, בהתאם להתנהגות הדג.</a:t>
            </a:r>
            <a:br>
              <a:rPr lang="he-IL" dirty="0"/>
            </a:br>
            <a:r>
              <a:rPr lang="he-IL" dirty="0"/>
              <a:t>פיתחתי מטריצת לדים מתוכנתת</a:t>
            </a:r>
            <a:br>
              <a:rPr lang="en-US" dirty="0"/>
            </a:br>
            <a:r>
              <a:rPr lang="he-IL" dirty="0"/>
              <a:t>בעלת יכולת לקבל קלט ממערכת המעקב,</a:t>
            </a:r>
            <a:br>
              <a:rPr lang="en-US" dirty="0"/>
            </a:br>
            <a:r>
              <a:rPr lang="he-IL" dirty="0"/>
              <a:t>בנויה אותה בצורה מודולרית כך שניתן יהיה לשכפל או לשפר אותה בהמשך.</a:t>
            </a:r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65E31B-D7D1-465C-A5A1-9064434AF0E8}" type="slidenum">
              <a:rPr lang="en-IL" smtClean="0"/>
              <a:t>4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853197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he-IL" dirty="0"/>
              <a:t>אקווריום בבנייה מותאמת</a:t>
            </a:r>
            <a:br>
              <a:rPr lang="en-US" dirty="0"/>
            </a:br>
            <a:r>
              <a:rPr lang="he-IL" dirty="0"/>
              <a:t>מערכת תאורה </a:t>
            </a:r>
            <a:br>
              <a:rPr lang="en-US" dirty="0"/>
            </a:br>
            <a:r>
              <a:rPr lang="he-IL" dirty="0"/>
              <a:t>מערך מצלמות ואור </a:t>
            </a:r>
            <a:r>
              <a:rPr lang="he-IL" dirty="0" err="1"/>
              <a:t>אינפרא</a:t>
            </a:r>
            <a:r>
              <a:rPr lang="he-IL" dirty="0"/>
              <a:t>-אדום</a:t>
            </a:r>
            <a:br>
              <a:rPr lang="en-US" dirty="0"/>
            </a:br>
            <a:r>
              <a:rPr lang="he-IL" dirty="0"/>
              <a:t>בקר </a:t>
            </a:r>
            <a:r>
              <a:rPr lang="he-IL" dirty="0" err="1"/>
              <a:t>ארדואינו</a:t>
            </a:r>
            <a:br>
              <a:rPr lang="en-US" dirty="0"/>
            </a:br>
            <a:r>
              <a:rPr lang="he-IL" dirty="0"/>
              <a:t>פלטפורמת בונסאי</a:t>
            </a:r>
            <a:br>
              <a:rPr lang="en-US" dirty="0"/>
            </a:br>
            <a:r>
              <a:rPr lang="he-IL" dirty="0"/>
              <a:t>הפעלה ידנית או אוטומטית</a:t>
            </a:r>
          </a:p>
          <a:p>
            <a:pPr>
              <a:buNone/>
            </a:pPr>
            <a:endParaRPr lang="he-IL" b="1" dirty="0"/>
          </a:p>
          <a:p>
            <a:pPr>
              <a:buNone/>
            </a:pPr>
            <a:endParaRPr lang="en-US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 experimental setup was tailored for </a:t>
            </a:r>
            <a:r>
              <a:rPr lang="en-US" i="1" dirty="0"/>
              <a:t>Gnathonemus petersii</a:t>
            </a:r>
            <a:r>
              <a:rPr lang="en-US" dirty="0"/>
              <a:t>, requiring real-time, spatially precise visual stimuli.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Based on the behavioral research goals, the system was designed to meet four key needs: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Spatial control</a:t>
            </a:r>
            <a:r>
              <a:rPr lang="en-US" dirty="0"/>
              <a:t> of 1,416 LEDs (12×118) with programmable lighting patterns.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Brightness modulation</a:t>
            </a:r>
            <a:r>
              <a:rPr lang="en-US" dirty="0"/>
              <a:t> to allow graded or binary visual stimuli.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Dual modes</a:t>
            </a:r>
            <a:r>
              <a:rPr lang="en-US" dirty="0"/>
              <a:t> of operation: manual triggering or automatic response to Bonsai input.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Real-time synchronization</a:t>
            </a:r>
            <a:r>
              <a:rPr lang="en-US" dirty="0"/>
              <a:t> with the fish’s tracked position, ensuring minimal latency.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002060"/>
                </a:solidFill>
              </a:rPr>
              <a:t>The physical environment included: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002060"/>
                </a:solidFill>
              </a:rPr>
              <a:t>A stimulus tank prepared for live fish experiments.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002060"/>
                </a:solidFill>
              </a:rPr>
              <a:t>Five-camera array for accurate tracking.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002060"/>
                </a:solidFill>
              </a:rPr>
              <a:t>Central control unit (PC + Arduino UNO) for serial communication interface.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n-US" dirty="0"/>
          </a:p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65E31B-D7D1-465C-A5A1-9064434AF0E8}" type="slidenum">
              <a:rPr lang="en-IL" smtClean="0"/>
              <a:t>5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5175326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>
              <a:buNone/>
            </a:pPr>
            <a:r>
              <a:rPr lang="he-IL" dirty="0"/>
              <a:t>השתמשתי בשפת ++</a:t>
            </a:r>
            <a:r>
              <a:rPr lang="en-US" dirty="0"/>
              <a:t>C </a:t>
            </a:r>
            <a:r>
              <a:rPr lang="he-IL" dirty="0"/>
              <a:t>בסביבת </a:t>
            </a:r>
            <a:r>
              <a:rPr lang="en-US" dirty="0"/>
              <a:t>Arduino IDE, </a:t>
            </a:r>
            <a:r>
              <a:rPr lang="he-IL" dirty="0"/>
              <a:t>ובספריית </a:t>
            </a:r>
            <a:r>
              <a:rPr lang="en-US" dirty="0" err="1"/>
              <a:t>FastLED</a:t>
            </a:r>
            <a:r>
              <a:rPr lang="en-US" dirty="0"/>
              <a:t> </a:t>
            </a:r>
            <a:r>
              <a:rPr lang="he-IL" dirty="0"/>
              <a:t> לשליטה מדויקת על כל לד.</a:t>
            </a:r>
            <a:br>
              <a:rPr lang="he-IL" dirty="0"/>
            </a:br>
            <a:r>
              <a:rPr lang="he-IL" dirty="0"/>
              <a:t>הקוד בנוי בצורה מודולרית — יש קובץ ראשי, וקבצי קוד נוספים שמכילים את תבניות ההדלקה.</a:t>
            </a:r>
            <a:br>
              <a:rPr lang="en-US" dirty="0"/>
            </a:br>
            <a:r>
              <a:rPr lang="he-IL" dirty="0"/>
              <a:t>הקוד יכול לפרש אותות שנשלחים מהמחשב בתקשורת טורית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Main functions: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lightPixel</a:t>
            </a:r>
            <a:r>
              <a:rPr lang="en-US" dirty="0"/>
              <a:t>(row, col, color)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expandCircle</a:t>
            </a:r>
            <a:r>
              <a:rPr lang="en-US" dirty="0"/>
              <a:t>(row, col, color, radius, delay)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fadeAllToColor</a:t>
            </a:r>
            <a:r>
              <a:rPr lang="en-US" dirty="0"/>
              <a:t>(</a:t>
            </a:r>
            <a:r>
              <a:rPr lang="en-US" dirty="0" err="1"/>
              <a:t>targetColor</a:t>
            </a:r>
            <a:r>
              <a:rPr lang="en-US" dirty="0"/>
              <a:t>, steps)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65E31B-D7D1-465C-A5A1-9064434AF0E8}" type="slidenum">
              <a:rPr lang="en-IL" smtClean="0"/>
              <a:t>6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8385656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lvl="1">
              <a:spcBef>
                <a:spcPts val="1000"/>
              </a:spcBef>
            </a:pPr>
            <a:r>
              <a:rPr lang="en-US" dirty="0"/>
              <a:t>Bonsai </a:t>
            </a:r>
            <a:r>
              <a:rPr lang="he-IL" dirty="0"/>
              <a:t>הוא כלי לעיבוד וידאו בזמן אמת.</a:t>
            </a:r>
            <a:br>
              <a:rPr lang="en-US"/>
            </a:br>
            <a:r>
              <a:rPr lang="he-IL"/>
              <a:t> </a:t>
            </a:r>
            <a:r>
              <a:rPr lang="he-IL" dirty="0"/>
              <a:t>דרכו זיהינו את מיקום הדג בתמונה, מיפינו אותו לרשת הלדים, ויצרנו פקודות טוריות שהועברו </a:t>
            </a:r>
            <a:r>
              <a:rPr lang="he-IL" dirty="0" err="1"/>
              <a:t>לארדואינו</a:t>
            </a:r>
            <a:r>
              <a:rPr lang="he-IL" dirty="0"/>
              <a:t>.</a:t>
            </a:r>
            <a:br>
              <a:rPr lang="he-IL" dirty="0"/>
            </a:br>
            <a:r>
              <a:rPr lang="he-IL" dirty="0"/>
              <a:t>כך נוצרה מערכת סגורה שמגיבה לתנועה של הדג בפועל.</a:t>
            </a:r>
            <a:br>
              <a:rPr lang="en-US" sz="1200" dirty="0">
                <a:solidFill>
                  <a:srgbClr val="002060"/>
                </a:solidFill>
              </a:rPr>
            </a:br>
            <a:r>
              <a:rPr lang="en-US" sz="1200" dirty="0">
                <a:solidFill>
                  <a:srgbClr val="002060"/>
                </a:solidFill>
              </a:rPr>
              <a:t>For now: manual keypress.</a:t>
            </a:r>
          </a:p>
          <a:p>
            <a:pPr marL="228600" lvl="1">
              <a:spcBef>
                <a:spcPts val="1000"/>
              </a:spcBef>
            </a:pPr>
            <a:r>
              <a:rPr lang="en-US" sz="1200" dirty="0">
                <a:solidFill>
                  <a:srgbClr val="002060"/>
                </a:solidFill>
              </a:rPr>
              <a:t>In future: automatic triggering based on position logic.</a:t>
            </a:r>
          </a:p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65E31B-D7D1-465C-A5A1-9064434AF0E8}" type="slidenum">
              <a:rPr lang="en-IL" smtClean="0"/>
              <a:t>7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1133698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2CE841-46E3-B927-055F-25E383FE39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F53C22F-C7EF-C542-8CB0-22A8156812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431A74C-803C-42F4-7356-0CB853209C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he-IL" dirty="0"/>
              <a:t>כל רכיב במערכת דרש פתרונות הנדסיים – ממטריצת הלדים שהצריכה חיווט מדויק והזרמת חשמל יציבה, דרך </a:t>
            </a:r>
            <a:r>
              <a:rPr lang="he-IL" dirty="0" err="1"/>
              <a:t>הארדואינו</a:t>
            </a:r>
            <a:r>
              <a:rPr lang="he-IL" dirty="0"/>
              <a:t> שהתמודדנו </a:t>
            </a:r>
            <a:r>
              <a:rPr lang="he-IL" dirty="0" err="1"/>
              <a:t>איתו</a:t>
            </a:r>
            <a:r>
              <a:rPr lang="he-IL" dirty="0"/>
              <a:t> עם בעיות בתקשורת טורית, ועד לשילוב של מצלמות והמערכת החיצונית.</a:t>
            </a:r>
            <a:br>
              <a:rPr lang="en-US" dirty="0"/>
            </a:br>
            <a:br>
              <a:rPr lang="en-US" b="1" dirty="0"/>
            </a:br>
            <a:r>
              <a:rPr lang="en-US" b="1" dirty="0"/>
              <a:t>Additional Challenges: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High currency demand -&gt; changed power supply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Long wires created noise on data lines → mitigated using resistors at data inputs.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Physical tension from mounting caused disconnections → reinforced soldering and added strain relief.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Aquarium walls were made of translucent acrylic → required tuning the </a:t>
            </a:r>
            <a:r>
              <a:rPr lang="en-US" b="1" dirty="0"/>
              <a:t>distance</a:t>
            </a:r>
            <a:r>
              <a:rPr lang="en-US" dirty="0"/>
              <a:t>, </a:t>
            </a:r>
            <a:r>
              <a:rPr lang="en-US" b="1" dirty="0"/>
              <a:t>angle</a:t>
            </a:r>
            <a:r>
              <a:rPr lang="en-US" dirty="0"/>
              <a:t>, and </a:t>
            </a:r>
            <a:r>
              <a:rPr lang="en-US" b="1" dirty="0"/>
              <a:t>brightness</a:t>
            </a:r>
            <a:r>
              <a:rPr lang="en-US" dirty="0"/>
              <a:t> of the LEDs to ensure visibility.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5AFE32-6265-4A79-AAB4-662D50B2543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65E31B-D7D1-465C-A5A1-9064434AF0E8}" type="slidenum">
              <a:rPr lang="en-IL" smtClean="0"/>
              <a:t>8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470732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F60C57-67AF-FC1F-754B-CA0212A3F8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4AC7C7A-FB25-1B96-53A8-05AD3C041C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27DED22-4F51-36B0-6F66-892948833C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5A1D8A-47F6-4C81-83BE-46EA54EDDEA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65E31B-D7D1-465C-A5A1-9064434AF0E8}" type="slidenum">
              <a:rPr lang="en-IL" smtClean="0"/>
              <a:t>9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937345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AA086-5E75-45B3-8A5B-8B758D03692D}" type="datetimeFigureOut">
              <a:rPr lang="en-IL" smtClean="0"/>
              <a:t>08/05/2025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8AE68-0520-4795-90AC-27BAB0ECC43F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152947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AA086-5E75-45B3-8A5B-8B758D03692D}" type="datetimeFigureOut">
              <a:rPr lang="en-IL" smtClean="0"/>
              <a:t>08/05/2025</a:t>
            </a:fld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8AE68-0520-4795-90AC-27BAB0ECC43F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1341598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AA086-5E75-45B3-8A5B-8B758D03692D}" type="datetimeFigureOut">
              <a:rPr lang="en-IL" smtClean="0"/>
              <a:t>08/05/2025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8AE68-0520-4795-90AC-27BAB0ECC43F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1618649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AA086-5E75-45B3-8A5B-8B758D03692D}" type="datetimeFigureOut">
              <a:rPr lang="en-IL" smtClean="0"/>
              <a:t>08/05/2025</a:t>
            </a:fld>
            <a:endParaRPr lang="en-I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8AE68-0520-4795-90AC-27BAB0ECC43F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7050739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AA086-5E75-45B3-8A5B-8B758D03692D}" type="datetimeFigureOut">
              <a:rPr lang="en-IL" smtClean="0"/>
              <a:t>08/05/2025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8AE68-0520-4795-90AC-27BAB0ECC43F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8870694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AA086-5E75-45B3-8A5B-8B758D03692D}" type="datetimeFigureOut">
              <a:rPr lang="en-IL" smtClean="0"/>
              <a:t>08/05/2025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8AE68-0520-4795-90AC-27BAB0ECC43F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7878142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AA086-5E75-45B3-8A5B-8B758D03692D}" type="datetimeFigureOut">
              <a:rPr lang="en-IL" smtClean="0"/>
              <a:t>08/05/2025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8AE68-0520-4795-90AC-27BAB0ECC43F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4412881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AA086-5E75-45B3-8A5B-8B758D03692D}" type="datetimeFigureOut">
              <a:rPr lang="en-IL" smtClean="0"/>
              <a:t>08/05/2025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8AE68-0520-4795-90AC-27BAB0ECC43F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2307385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AA086-5E75-45B3-8A5B-8B758D03692D}" type="datetimeFigureOut">
              <a:rPr lang="en-IL" smtClean="0"/>
              <a:t>08/05/2025</a:t>
            </a:fld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8AE68-0520-4795-90AC-27BAB0ECC43F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540283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AA086-5E75-45B3-8A5B-8B758D03692D}" type="datetimeFigureOut">
              <a:rPr lang="en-IL" smtClean="0"/>
              <a:t>08/05/2025</a:t>
            </a:fld>
            <a:endParaRPr lang="en-I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8AE68-0520-4795-90AC-27BAB0ECC43F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5556152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AA086-5E75-45B3-8A5B-8B758D03692D}" type="datetimeFigureOut">
              <a:rPr lang="en-IL" smtClean="0"/>
              <a:t>08/05/2025</a:t>
            </a:fld>
            <a:endParaRPr lang="en-I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8AE68-0520-4795-90AC-27BAB0ECC43F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3144562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AA086-5E75-45B3-8A5B-8B758D03692D}" type="datetimeFigureOut">
              <a:rPr lang="en-IL" smtClean="0"/>
              <a:t>08/05/2025</a:t>
            </a:fld>
            <a:endParaRPr lang="en-I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8AE68-0520-4795-90AC-27BAB0ECC43F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0348062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AA086-5E75-45B3-8A5B-8B758D03692D}" type="datetimeFigureOut">
              <a:rPr lang="en-IL" smtClean="0"/>
              <a:t>08/05/2025</a:t>
            </a:fld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8AE68-0520-4795-90AC-27BAB0ECC43F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2111897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556AA086-5E75-45B3-8A5B-8B758D03692D}" type="datetimeFigureOut">
              <a:rPr lang="en-IL" smtClean="0"/>
              <a:t>08/05/2025</a:t>
            </a:fld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2FC8AE68-0520-4795-90AC-27BAB0ECC43F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0285374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I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556AA086-5E75-45B3-8A5B-8B758D03692D}" type="datetimeFigureOut">
              <a:rPr lang="en-IL" smtClean="0"/>
              <a:t>08/05/2025</a:t>
            </a:fld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2FC8AE68-0520-4795-90AC-27BAB0ECC43F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07490488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emf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.xml"/><Relationship Id="rId3" Type="http://schemas.openxmlformats.org/officeDocument/2006/relationships/image" Target="../media/image1.jpeg"/><Relationship Id="rId7" Type="http://schemas.openxmlformats.org/officeDocument/2006/relationships/diagramQuickStyle" Target="../diagrams/quickStyle3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3.xml"/><Relationship Id="rId5" Type="http://schemas.openxmlformats.org/officeDocument/2006/relationships/diagramData" Target="../diagrams/data3.xml"/><Relationship Id="rId10" Type="http://schemas.openxmlformats.org/officeDocument/2006/relationships/image" Target="../media/image8.png"/><Relationship Id="rId4" Type="http://schemas.openxmlformats.org/officeDocument/2006/relationships/image" Target="../media/image5.emf"/><Relationship Id="rId9" Type="http://schemas.microsoft.com/office/2007/relationships/diagramDrawing" Target="../diagrams/drawing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4.xml"/><Relationship Id="rId3" Type="http://schemas.openxmlformats.org/officeDocument/2006/relationships/image" Target="../media/image1.jpeg"/><Relationship Id="rId7" Type="http://schemas.openxmlformats.org/officeDocument/2006/relationships/diagramQuickStyle" Target="../diagrams/quickStyle4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4.xml"/><Relationship Id="rId11" Type="http://schemas.microsoft.com/office/2007/relationships/hdphoto" Target="../media/hdphoto1.wdp"/><Relationship Id="rId5" Type="http://schemas.openxmlformats.org/officeDocument/2006/relationships/diagramData" Target="../diagrams/data4.xml"/><Relationship Id="rId10" Type="http://schemas.openxmlformats.org/officeDocument/2006/relationships/image" Target="../media/image9.png"/><Relationship Id="rId4" Type="http://schemas.openxmlformats.org/officeDocument/2006/relationships/image" Target="../media/image5.emf"/><Relationship Id="rId9" Type="http://schemas.microsoft.com/office/2007/relationships/diagramDrawing" Target="../diagrams/drawing4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emf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openxmlformats.org/officeDocument/2006/relationships/image" Target="../media/image5.emf"/><Relationship Id="rId7" Type="http://schemas.openxmlformats.org/officeDocument/2006/relationships/diagramColors" Target="../diagrams/colors6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6.xml"/><Relationship Id="rId5" Type="http://schemas.openxmlformats.org/officeDocument/2006/relationships/diagramLayout" Target="../diagrams/layout6.xml"/><Relationship Id="rId4" Type="http://schemas.openxmlformats.org/officeDocument/2006/relationships/diagramData" Target="../diagrams/data6.xml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7.xml"/><Relationship Id="rId3" Type="http://schemas.openxmlformats.org/officeDocument/2006/relationships/image" Target="../media/image5.emf"/><Relationship Id="rId7" Type="http://schemas.openxmlformats.org/officeDocument/2006/relationships/diagramColors" Target="../diagrams/colors7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7.xml"/><Relationship Id="rId5" Type="http://schemas.openxmlformats.org/officeDocument/2006/relationships/diagramLayout" Target="../diagrams/layout7.xml"/><Relationship Id="rId4" Type="http://schemas.openxmlformats.org/officeDocument/2006/relationships/diagramData" Target="../diagrams/data7.xml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8.xml"/><Relationship Id="rId3" Type="http://schemas.openxmlformats.org/officeDocument/2006/relationships/image" Target="../media/image5.emf"/><Relationship Id="rId7" Type="http://schemas.openxmlformats.org/officeDocument/2006/relationships/diagramColors" Target="../diagrams/colors8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8.xml"/><Relationship Id="rId5" Type="http://schemas.openxmlformats.org/officeDocument/2006/relationships/diagramLayout" Target="../diagrams/layout8.xml"/><Relationship Id="rId4" Type="http://schemas.openxmlformats.org/officeDocument/2006/relationships/diagramData" Target="../diagrams/data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1.jpe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10" Type="http://schemas.openxmlformats.org/officeDocument/2006/relationships/image" Target="../media/image6.png"/><Relationship Id="rId4" Type="http://schemas.openxmlformats.org/officeDocument/2006/relationships/image" Target="../media/image5.emf"/><Relationship Id="rId9" Type="http://schemas.microsoft.com/office/2007/relationships/diagramDrawing" Target="../diagrams/drawing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image" Target="../media/image1.jpeg"/><Relationship Id="rId7" Type="http://schemas.openxmlformats.org/officeDocument/2006/relationships/diagramQuickStyle" Target="../diagrams/quickStyle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10" Type="http://schemas.openxmlformats.org/officeDocument/2006/relationships/image" Target="../media/image7.png"/><Relationship Id="rId4" Type="http://schemas.openxmlformats.org/officeDocument/2006/relationships/image" Target="../media/image5.emf"/><Relationship Id="rId9" Type="http://schemas.microsoft.com/office/2007/relationships/diagramDrawing" Target="../diagrams/drawing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/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These Electric Fish Detect Images of What Their Companions Are 'Seeing' |  Scientific American">
            <a:extLst>
              <a:ext uri="{FF2B5EF4-FFF2-40B4-BE49-F238E27FC236}">
                <a16:creationId xmlns:a16="http://schemas.microsoft.com/office/drawing/2014/main" id="{2DEC939A-CE35-7271-DB29-8318DC2736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0947" y="3506562"/>
            <a:ext cx="4742600" cy="3351437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6F0CE40-7BB2-4780-3CF8-9A1B898DB9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83583"/>
            <a:ext cx="9144000" cy="1655763"/>
          </a:xfrm>
        </p:spPr>
        <p:txBody>
          <a:bodyPr>
            <a:normAutofit fontScale="90000"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Computerized System for Studying Escape Behavior in Electric Fish</a:t>
            </a:r>
            <a:endParaRPr lang="en-IL" sz="4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EA6DC78-EEC8-E3D6-E1DF-17545E2496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85950"/>
            <a:ext cx="9144000" cy="1655762"/>
          </a:xfrm>
        </p:spPr>
        <p:txBody>
          <a:bodyPr/>
          <a:lstStyle/>
          <a:p>
            <a:pPr algn="l" rtl="0"/>
            <a:r>
              <a:rPr lang="en-US" sz="2800" b="1" dirty="0">
                <a:solidFill>
                  <a:srgbClr val="002060"/>
                </a:solidFill>
              </a:rPr>
              <a:t>Student:</a:t>
            </a:r>
            <a:r>
              <a:rPr lang="en-US" sz="2800" dirty="0">
                <a:solidFill>
                  <a:srgbClr val="002060"/>
                </a:solidFill>
              </a:rPr>
              <a:t> Michal Shani</a:t>
            </a:r>
            <a:endParaRPr lang="en-US" sz="2800" dirty="0">
              <a:cs typeface="Calibri"/>
            </a:endParaRPr>
          </a:p>
          <a:p>
            <a:pPr algn="l" rtl="0"/>
            <a:r>
              <a:rPr lang="en-US" sz="2800" b="1" dirty="0">
                <a:solidFill>
                  <a:srgbClr val="002060"/>
                </a:solidFill>
              </a:rPr>
              <a:t>Supervisor: </a:t>
            </a:r>
            <a:r>
              <a:rPr lang="en-US" sz="2800" dirty="0">
                <a:solidFill>
                  <a:srgbClr val="002060"/>
                </a:solidFill>
              </a:rPr>
              <a:t>Avner Wallach</a:t>
            </a:r>
            <a:endParaRPr lang="en-US" sz="2800" dirty="0">
              <a:solidFill>
                <a:srgbClr val="002060"/>
              </a:solidFill>
              <a:cs typeface="Calibri"/>
            </a:endParaRPr>
          </a:p>
          <a:p>
            <a:endParaRPr lang="en-IL" dirty="0"/>
          </a:p>
        </p:txBody>
      </p:sp>
      <p:pic>
        <p:nvPicPr>
          <p:cNvPr id="1026" name="Picture 2" descr="Technion Israel Institute of Technology IT Logo PNG vector in SVG, PDF, AI,  CDR format">
            <a:extLst>
              <a:ext uri="{FF2B5EF4-FFF2-40B4-BE49-F238E27FC236}">
                <a16:creationId xmlns:a16="http://schemas.microsoft.com/office/drawing/2014/main" id="{5EFFDF7B-A019-CD84-2D0C-3DC81F2F95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4" t="18017" b="18204"/>
          <a:stretch/>
        </p:blipFill>
        <p:spPr bwMode="auto">
          <a:xfrm>
            <a:off x="10323870" y="0"/>
            <a:ext cx="1868130" cy="942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aculty Logo - Faculty of Electrical ...">
            <a:extLst>
              <a:ext uri="{FF2B5EF4-FFF2-40B4-BE49-F238E27FC236}">
                <a16:creationId xmlns:a16="http://schemas.microsoft.com/office/drawing/2014/main" id="{F1A544F4-B4E6-FFDC-ACCF-4F81AFFC10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1575"/>
            <a:ext cx="4800600" cy="937395"/>
          </a:xfrm>
          <a:prstGeom prst="rect">
            <a:avLst/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24E7F94-F7E4-8DC3-CAFC-BF901313AF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-3401"/>
            <a:ext cx="1105877" cy="946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3008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9FFD19D-105A-80AA-B986-BD2050C3CB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B8E3879-D4BF-A5CE-6398-E8BECFC464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23">
            <a:extLst>
              <a:ext uri="{FF2B5EF4-FFF2-40B4-BE49-F238E27FC236}">
                <a16:creationId xmlns:a16="http://schemas.microsoft.com/office/drawing/2014/main" id="{2DBC416A-0CB3-E547-3D54-1942F720C9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3">
              <a:duotone>
                <a:schemeClr val="accent1">
                  <a:tint val="98000"/>
                  <a:lumMod val="102000"/>
                </a:schemeClr>
                <a:schemeClr val="accent1">
                  <a:shade val="98000"/>
                  <a:lumMod val="98000"/>
                </a:schemeClr>
              </a:duotone>
            </a:blip>
            <a:tile tx="0" ty="0" sx="100000" sy="100000" flip="none" algn="tl"/>
          </a:blipFill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4FE7C0-ABCE-CD42-8CC1-28EB0C39B3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753" y="1427686"/>
            <a:ext cx="3269463" cy="3978017"/>
          </a:xfrm>
        </p:spPr>
        <p:txBody>
          <a:bodyPr anchor="t">
            <a:normAutofit/>
          </a:bodyPr>
          <a:lstStyle/>
          <a:p>
            <a:r>
              <a:rPr lang="en-US" sz="3700" dirty="0"/>
              <a:t>Component: Arduino UNO R4 Minima</a:t>
            </a:r>
            <a:endParaRPr lang="en-IL" sz="37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670DDA-4467-90E3-C319-51CBEAFCAA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105877" cy="946376"/>
          </a:xfrm>
          <a:prstGeom prst="rect">
            <a:avLst/>
          </a:prstGeom>
        </p:spPr>
      </p:pic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BA25FFC0-F22D-CB86-3A77-3F90A518C832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508820" y="965200"/>
          <a:ext cx="5728344" cy="49029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D99DD451-6CF8-ECAF-82BE-A309D3598A7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71858" y="3416695"/>
            <a:ext cx="2409254" cy="321603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9936897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8B33898-7C57-0428-7E2B-7D813D8397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66E4E04-A409-13D4-0D33-510E334B2F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23">
            <a:extLst>
              <a:ext uri="{FF2B5EF4-FFF2-40B4-BE49-F238E27FC236}">
                <a16:creationId xmlns:a16="http://schemas.microsoft.com/office/drawing/2014/main" id="{8DAC9B58-0097-204E-5CA8-36D9F676C8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3">
              <a:duotone>
                <a:schemeClr val="accent1">
                  <a:tint val="98000"/>
                  <a:lumMod val="102000"/>
                </a:schemeClr>
                <a:schemeClr val="accent1">
                  <a:shade val="98000"/>
                  <a:lumMod val="98000"/>
                </a:schemeClr>
              </a:duotone>
            </a:blip>
            <a:tile tx="0" ty="0" sx="100000" sy="100000" flip="none" algn="tl"/>
          </a:blipFill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2FF3F5-FB67-C4C0-59FF-AB5E99899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577" y="1687286"/>
            <a:ext cx="3621850" cy="3978017"/>
          </a:xfrm>
        </p:spPr>
        <p:txBody>
          <a:bodyPr anchor="t">
            <a:normAutofit/>
          </a:bodyPr>
          <a:lstStyle/>
          <a:p>
            <a:r>
              <a:rPr lang="en-US" sz="4000" dirty="0"/>
              <a:t>Component: Bonsai Platform</a:t>
            </a:r>
            <a:endParaRPr lang="en-IL" sz="37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D9351D-0CF2-102B-DDAE-A059578C90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105877" cy="946376"/>
          </a:xfrm>
          <a:prstGeom prst="rect">
            <a:avLst/>
          </a:prstGeom>
        </p:spPr>
      </p:pic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91C9D2D2-A00C-5202-BD32-9AA9C3E2B76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61594385"/>
              </p:ext>
            </p:extLst>
          </p:nvPr>
        </p:nvGraphicFramePr>
        <p:xfrm>
          <a:off x="5508820" y="965200"/>
          <a:ext cx="5728344" cy="49029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68A3456B-D959-501F-0D90-69DBA478E6A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l="8246" t="10171" r="10695" b="28506"/>
          <a:stretch/>
        </p:blipFill>
        <p:spPr>
          <a:xfrm>
            <a:off x="152583" y="3802406"/>
            <a:ext cx="4331837" cy="245924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5980428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tx2">
                <a:lumMod val="50000"/>
                <a:lumOff val="5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26EB9E7-FAB7-87C9-B920-AAD3DCF835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C350E-F1D3-D7F5-8786-A8E2290892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9612" y="473188"/>
            <a:ext cx="10515600" cy="1325563"/>
          </a:xfrm>
        </p:spPr>
        <p:txBody>
          <a:bodyPr>
            <a:normAutofit/>
          </a:bodyPr>
          <a:lstStyle/>
          <a:p>
            <a:r>
              <a:rPr lang="en-US" sz="6000">
                <a:solidFill>
                  <a:srgbClr val="002060"/>
                </a:solidFill>
              </a:rPr>
              <a:t>Testing &amp; Validation</a:t>
            </a:r>
            <a:endParaRPr lang="en-IL" sz="6000" dirty="0">
              <a:solidFill>
                <a:srgbClr val="002060"/>
              </a:solidFill>
            </a:endParaRPr>
          </a:p>
        </p:txBody>
      </p:sp>
      <p:graphicFrame>
        <p:nvGraphicFramePr>
          <p:cNvPr id="20" name="Content Placeholder 2">
            <a:extLst>
              <a:ext uri="{FF2B5EF4-FFF2-40B4-BE49-F238E27FC236}">
                <a16:creationId xmlns:a16="http://schemas.microsoft.com/office/drawing/2014/main" id="{D5418499-6DB0-C001-4746-40136297CA9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37261313"/>
              </p:ext>
            </p:extLst>
          </p:nvPr>
        </p:nvGraphicFramePr>
        <p:xfrm>
          <a:off x="351103" y="1191195"/>
          <a:ext cx="11454109" cy="52080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B076124D-3DF8-BB8D-1CA2-40B6F0780F7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0"/>
            <a:ext cx="1105877" cy="946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4268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5398806-9166-99FF-F7A9-96A4138918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6AE3D37-8878-7EA7-9085-B010C88C9B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105877" cy="94637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695CD8D-643C-2D11-E646-66BC1D477F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9612" y="473188"/>
            <a:ext cx="10515600" cy="1325563"/>
          </a:xfrm>
        </p:spPr>
        <p:txBody>
          <a:bodyPr>
            <a:normAutofit/>
          </a:bodyPr>
          <a:lstStyle/>
          <a:p>
            <a:r>
              <a:rPr lang="en-US" sz="6000" dirty="0">
                <a:solidFill>
                  <a:srgbClr val="002060"/>
                </a:solidFill>
              </a:rPr>
              <a:t>Key Achievements </a:t>
            </a:r>
            <a:endParaRPr lang="en-IL" sz="6000" dirty="0">
              <a:solidFill>
                <a:srgbClr val="002060"/>
              </a:solidFill>
            </a:endParaRP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6758F8A3-DCFB-5517-9270-9AB4F88E86D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57113777"/>
              </p:ext>
            </p:extLst>
          </p:nvPr>
        </p:nvGraphicFramePr>
        <p:xfrm>
          <a:off x="0" y="1892984"/>
          <a:ext cx="11454109" cy="52080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5556735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24073D4-9C6E-D2E0-3938-13805E4802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BE7234-27B2-8944-760D-9BD5350A2B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3620" y="701831"/>
            <a:ext cx="10571998" cy="970450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rgbClr val="002060"/>
                </a:solidFill>
              </a:rPr>
              <a:t>Recommended Future Work </a:t>
            </a:r>
            <a:endParaRPr lang="en-IL" sz="5400" dirty="0">
              <a:solidFill>
                <a:srgbClr val="00206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390CC4-EB52-5313-CFD6-0E6AB2B2E9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105877" cy="946376"/>
          </a:xfrm>
          <a:prstGeom prst="rect">
            <a:avLst/>
          </a:prstGeom>
        </p:spPr>
      </p:pic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4745A386-D1A9-601A-0CA6-91CC2B6DB45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54821131"/>
              </p:ext>
            </p:extLst>
          </p:nvPr>
        </p:nvGraphicFramePr>
        <p:xfrm>
          <a:off x="46298" y="2037144"/>
          <a:ext cx="12099403" cy="47108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7588194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96B199D-BDF9-614B-9D0E-A18C0540DB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6F389F-4AD3-9A5C-ED86-0C42E07F85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5877" y="750099"/>
            <a:ext cx="10571998" cy="970450"/>
          </a:xfrm>
        </p:spPr>
        <p:txBody>
          <a:bodyPr>
            <a:normAutofit fontScale="90000"/>
          </a:bodyPr>
          <a:lstStyle/>
          <a:p>
            <a:r>
              <a:rPr lang="en-US" sz="6000" dirty="0">
                <a:solidFill>
                  <a:srgbClr val="002060"/>
                </a:solidFill>
              </a:rPr>
              <a:t>Skills Gained</a:t>
            </a:r>
            <a:endParaRPr lang="en-IL" sz="6000" dirty="0">
              <a:solidFill>
                <a:srgbClr val="00206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3A0488-DEDC-F7B0-2593-6EBB317E04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105877" cy="946376"/>
          </a:xfrm>
          <a:prstGeom prst="rect">
            <a:avLst/>
          </a:prstGeom>
        </p:spPr>
      </p:pic>
      <p:graphicFrame>
        <p:nvGraphicFramePr>
          <p:cNvPr id="14" name="Content Placeholder 2">
            <a:extLst>
              <a:ext uri="{FF2B5EF4-FFF2-40B4-BE49-F238E27FC236}">
                <a16:creationId xmlns:a16="http://schemas.microsoft.com/office/drawing/2014/main" id="{B2559C0C-E060-0EBC-67FE-054DF59EF67D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289367" y="2268638"/>
          <a:ext cx="11620982" cy="41205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2372509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92443B8-D799-23DE-5043-72E0253932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6">
            <a:extLst>
              <a:ext uri="{FF2B5EF4-FFF2-40B4-BE49-F238E27FC236}">
                <a16:creationId xmlns:a16="http://schemas.microsoft.com/office/drawing/2014/main" id="{8775F366-526C-4C42-8931-696FFE8AA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6="http://schemas.microsoft.com/office/drawing/2014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1DCC7BA-3740-47E1-91B9-6269381397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84CEFA49-6B2F-4FE6-B6AF-31D49E68C2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16200000">
            <a:off x="-40086" y="40084"/>
            <a:ext cx="6858002" cy="6777832"/>
          </a:xfrm>
          <a:custGeom>
            <a:avLst/>
            <a:gdLst>
              <a:gd name="connsiteX0" fmla="*/ 6858001 w 6858002"/>
              <a:gd name="connsiteY0" fmla="*/ 4666984 h 6777832"/>
              <a:gd name="connsiteX1" fmla="*/ 3829243 w 6858002"/>
              <a:gd name="connsiteY1" fmla="*/ 6654602 h 6777832"/>
              <a:gd name="connsiteX2" fmla="*/ 3827370 w 6858002"/>
              <a:gd name="connsiteY2" fmla="*/ 6656146 h 6777832"/>
              <a:gd name="connsiteX3" fmla="*/ 3824584 w 6858002"/>
              <a:gd name="connsiteY3" fmla="*/ 6657658 h 6777832"/>
              <a:gd name="connsiteX4" fmla="*/ 3798694 w 6858002"/>
              <a:gd name="connsiteY4" fmla="*/ 6674649 h 6777832"/>
              <a:gd name="connsiteX5" fmla="*/ 3785012 w 6858002"/>
              <a:gd name="connsiteY5" fmla="*/ 6679138 h 6777832"/>
              <a:gd name="connsiteX6" fmla="*/ 3706340 w 6858002"/>
              <a:gd name="connsiteY6" fmla="*/ 6721839 h 6777832"/>
              <a:gd name="connsiteX7" fmla="*/ 3428999 w 6858002"/>
              <a:gd name="connsiteY7" fmla="*/ 6777832 h 6777832"/>
              <a:gd name="connsiteX8" fmla="*/ 3151659 w 6858002"/>
              <a:gd name="connsiteY8" fmla="*/ 6721839 h 6777832"/>
              <a:gd name="connsiteX9" fmla="*/ 3072997 w 6858002"/>
              <a:gd name="connsiteY9" fmla="*/ 6679143 h 6777832"/>
              <a:gd name="connsiteX10" fmla="*/ 3059299 w 6858002"/>
              <a:gd name="connsiteY10" fmla="*/ 6674649 h 6777832"/>
              <a:gd name="connsiteX11" fmla="*/ 3033384 w 6858002"/>
              <a:gd name="connsiteY11" fmla="*/ 6657642 h 6777832"/>
              <a:gd name="connsiteX12" fmla="*/ 3030628 w 6858002"/>
              <a:gd name="connsiteY12" fmla="*/ 6656146 h 6777832"/>
              <a:gd name="connsiteX13" fmla="*/ 3028776 w 6858002"/>
              <a:gd name="connsiteY13" fmla="*/ 6654618 h 6777832"/>
              <a:gd name="connsiteX14" fmla="*/ 1 w 6858002"/>
              <a:gd name="connsiteY14" fmla="*/ 4666984 h 6777832"/>
              <a:gd name="connsiteX15" fmla="*/ 6858002 w 6858002"/>
              <a:gd name="connsiteY15" fmla="*/ 0 h 6777832"/>
              <a:gd name="connsiteX16" fmla="*/ 6858002 w 6858002"/>
              <a:gd name="connsiteY16" fmla="*/ 1570616 h 6777832"/>
              <a:gd name="connsiteX17" fmla="*/ 6858001 w 6858002"/>
              <a:gd name="connsiteY17" fmla="*/ 1570616 h 6777832"/>
              <a:gd name="connsiteX18" fmla="*/ 6858001 w 6858002"/>
              <a:gd name="connsiteY18" fmla="*/ 4666983 h 6777832"/>
              <a:gd name="connsiteX19" fmla="*/ 0 w 6858002"/>
              <a:gd name="connsiteY19" fmla="*/ 4666983 h 6777832"/>
              <a:gd name="connsiteX20" fmla="*/ 0 w 6858002"/>
              <a:gd name="connsiteY20" fmla="*/ 595217 h 6777832"/>
              <a:gd name="connsiteX21" fmla="*/ 1 w 6858002"/>
              <a:gd name="connsiteY21" fmla="*/ 595217 h 6777832"/>
              <a:gd name="connsiteX22" fmla="*/ 1 w 6858002"/>
              <a:gd name="connsiteY22" fmla="*/ 0 h 6777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6858002" h="6777832">
                <a:moveTo>
                  <a:pt x="6858001" y="4666984"/>
                </a:moveTo>
                <a:lnTo>
                  <a:pt x="3829243" y="6654602"/>
                </a:lnTo>
                <a:lnTo>
                  <a:pt x="3827370" y="6656146"/>
                </a:lnTo>
                <a:lnTo>
                  <a:pt x="3824584" y="6657658"/>
                </a:lnTo>
                <a:lnTo>
                  <a:pt x="3798694" y="6674649"/>
                </a:lnTo>
                <a:lnTo>
                  <a:pt x="3785012" y="6679138"/>
                </a:lnTo>
                <a:lnTo>
                  <a:pt x="3706340" y="6721839"/>
                </a:lnTo>
                <a:cubicBezTo>
                  <a:pt x="3621097" y="6757894"/>
                  <a:pt x="3527376" y="6777832"/>
                  <a:pt x="3428999" y="6777832"/>
                </a:cubicBezTo>
                <a:cubicBezTo>
                  <a:pt x="3330622" y="6777832"/>
                  <a:pt x="3236902" y="6757894"/>
                  <a:pt x="3151659" y="6721839"/>
                </a:cubicBezTo>
                <a:lnTo>
                  <a:pt x="3072997" y="6679143"/>
                </a:lnTo>
                <a:lnTo>
                  <a:pt x="3059299" y="6674649"/>
                </a:lnTo>
                <a:lnTo>
                  <a:pt x="3033384" y="6657642"/>
                </a:lnTo>
                <a:lnTo>
                  <a:pt x="3030628" y="6656146"/>
                </a:lnTo>
                <a:lnTo>
                  <a:pt x="3028776" y="6654618"/>
                </a:lnTo>
                <a:lnTo>
                  <a:pt x="1" y="4666984"/>
                </a:lnTo>
                <a:close/>
                <a:moveTo>
                  <a:pt x="6858002" y="0"/>
                </a:moveTo>
                <a:lnTo>
                  <a:pt x="6858002" y="1570616"/>
                </a:lnTo>
                <a:lnTo>
                  <a:pt x="6858001" y="1570616"/>
                </a:lnTo>
                <a:lnTo>
                  <a:pt x="6858001" y="4666983"/>
                </a:lnTo>
                <a:lnTo>
                  <a:pt x="0" y="4666983"/>
                </a:lnTo>
                <a:lnTo>
                  <a:pt x="0" y="595217"/>
                </a:lnTo>
                <a:lnTo>
                  <a:pt x="1" y="595217"/>
                </a:lnTo>
                <a:lnTo>
                  <a:pt x="1" y="0"/>
                </a:lnTo>
                <a:close/>
              </a:path>
            </a:pathLst>
          </a:custGeom>
          <a:ln>
            <a:noFill/>
          </a:ln>
          <a:effectLst/>
          <a:extLst>
            <a:ext uri="{91240B29-F687-4f45-9708-019B960494DF}">
              <a14:hiddenLine xmlns:a16="http://schemas.microsoft.com/office/drawing/2014/main" xmlns:p14="http://schemas.microsoft.com/office/powerpoint/2010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IL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E09283-D9DD-731B-769C-C7E0B92A22D6}"/>
              </a:ext>
            </a:extLst>
          </p:cNvPr>
          <p:cNvSpPr txBox="1"/>
          <p:nvPr/>
        </p:nvSpPr>
        <p:spPr>
          <a:xfrm>
            <a:off x="451514" y="947607"/>
            <a:ext cx="4389427" cy="49627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5400" b="1">
                <a:solidFill>
                  <a:srgbClr val="FEFEFE"/>
                </a:solidFill>
                <a:latin typeface="+mj-lt"/>
                <a:ea typeface="+mj-ea"/>
                <a:cs typeface="+mj-cs"/>
              </a:rPr>
              <a:t>Thank you for listening!</a:t>
            </a:r>
            <a:br>
              <a:rPr lang="en-US" sz="5400" b="1">
                <a:solidFill>
                  <a:srgbClr val="FEFEFE"/>
                </a:solidFill>
                <a:latin typeface="+mj-lt"/>
                <a:ea typeface="+mj-ea"/>
                <a:cs typeface="+mj-cs"/>
              </a:rPr>
            </a:br>
            <a:br>
              <a:rPr lang="en-US" sz="5400" b="1">
                <a:solidFill>
                  <a:srgbClr val="FEFEFE"/>
                </a:solidFill>
                <a:latin typeface="+mj-lt"/>
                <a:ea typeface="+mj-ea"/>
                <a:cs typeface="+mj-cs"/>
              </a:rPr>
            </a:br>
            <a:r>
              <a:rPr lang="en-US" sz="5400" b="1">
                <a:solidFill>
                  <a:srgbClr val="FEFEFE"/>
                </a:solidFill>
                <a:latin typeface="+mj-lt"/>
                <a:ea typeface="+mj-ea"/>
                <a:cs typeface="+mj-cs"/>
              </a:rPr>
              <a:t>Questions?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60D38B-FB88-24BE-B5FB-E3C858915D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105877" cy="946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7484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tx2">
                <a:lumMod val="50000"/>
                <a:lumOff val="5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B5D8CC-4866-2B15-F8CB-6FBC0F9CFA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2762" y="365125"/>
            <a:ext cx="10515600" cy="1325563"/>
          </a:xfrm>
        </p:spPr>
        <p:txBody>
          <a:bodyPr/>
          <a:lstStyle/>
          <a:p>
            <a:r>
              <a:rPr lang="en-US" sz="6000">
                <a:solidFill>
                  <a:srgbClr val="002060"/>
                </a:solidFill>
              </a:rPr>
              <a:t>Outline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501324-1E65-8371-B19B-FF00361C37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9869" y="2593514"/>
            <a:ext cx="10515600" cy="4351338"/>
          </a:xfrm>
        </p:spPr>
        <p:txBody>
          <a:bodyPr>
            <a:normAutofit fontScale="77500" lnSpcReduction="20000"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US" sz="2800" dirty="0">
                <a:solidFill>
                  <a:srgbClr val="002060"/>
                </a:solidFill>
              </a:rPr>
              <a:t>Motivation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800" dirty="0">
                <a:solidFill>
                  <a:srgbClr val="002060"/>
                </a:solidFill>
              </a:rPr>
              <a:t>Project goals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800" dirty="0">
                <a:solidFill>
                  <a:srgbClr val="002060"/>
                </a:solidFill>
              </a:rPr>
              <a:t>Experimental Setup 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800" dirty="0">
                <a:solidFill>
                  <a:srgbClr val="002060"/>
                </a:solidFill>
              </a:rPr>
              <a:t>Software Structure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800" dirty="0">
                <a:solidFill>
                  <a:srgbClr val="002060"/>
                </a:solidFill>
              </a:rPr>
              <a:t>Integration with Bonsai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800" dirty="0">
                <a:solidFill>
                  <a:srgbClr val="002060"/>
                </a:solidFill>
              </a:rPr>
              <a:t>Components overview 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800" dirty="0">
                <a:solidFill>
                  <a:srgbClr val="002060"/>
                </a:solidFill>
              </a:rPr>
              <a:t>Testing &amp; Validation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800" dirty="0">
                <a:solidFill>
                  <a:srgbClr val="002060"/>
                </a:solidFill>
              </a:rPr>
              <a:t>Key Achievements 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800" dirty="0">
                <a:solidFill>
                  <a:srgbClr val="002060"/>
                </a:solidFill>
              </a:rPr>
              <a:t>Recommended Future Work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800" dirty="0">
                <a:solidFill>
                  <a:srgbClr val="002060"/>
                </a:solidFill>
              </a:rPr>
              <a:t>Skills Gained </a:t>
            </a:r>
          </a:p>
          <a:p>
            <a:pPr>
              <a:buFont typeface="Courier New" panose="02070309020205020404" pitchFamily="49" charset="0"/>
              <a:buChar char="o"/>
            </a:pPr>
            <a:endParaRPr lang="en-US" sz="2800" b="1" dirty="0">
              <a:solidFill>
                <a:srgbClr val="002060"/>
              </a:solidFill>
            </a:endParaRPr>
          </a:p>
          <a:p>
            <a:pPr>
              <a:buFont typeface="Courier New" panose="02070309020205020404" pitchFamily="49" charset="0"/>
              <a:buChar char="o"/>
            </a:pPr>
            <a:endParaRPr lang="en-IL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24207E-BE63-E05A-6CC1-35AA36CB2F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105877" cy="946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1385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tx2">
                <a:lumMod val="50000"/>
                <a:lumOff val="5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07DDEEC-4960-9A89-A273-3B63DA0C6E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18354-5225-9313-9421-F0F68E0894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2762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6000">
                <a:solidFill>
                  <a:srgbClr val="002060"/>
                </a:solidFill>
              </a:rPr>
              <a:t>Motivation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FFA432-6125-5B52-880C-872AE71F16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0422" y="2141537"/>
            <a:ext cx="10515600" cy="43513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2060"/>
                </a:solidFill>
              </a:rPr>
              <a:t>Escape behavior is a fast and vital survival mechanism requiring tight sensory-motor integration.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2060"/>
                </a:solidFill>
              </a:rPr>
              <a:t>Weakly electric fish use a combination of </a:t>
            </a:r>
            <a:r>
              <a:rPr lang="en-US" sz="2400" dirty="0" err="1">
                <a:solidFill>
                  <a:srgbClr val="002060"/>
                </a:solidFill>
              </a:rPr>
              <a:t>electrosensory</a:t>
            </a:r>
            <a:r>
              <a:rPr lang="en-US" sz="2400" dirty="0">
                <a:solidFill>
                  <a:srgbClr val="002060"/>
                </a:solidFill>
              </a:rPr>
              <a:t> and visual cues to navigate and respond to threats.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2060"/>
                </a:solidFill>
              </a:rPr>
              <a:t>Bridging the gap between behavioral research and accessible, programmable platforms opens the door to real-time, adaptive experiments—and deeper understanding of animal cognition.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B813FB-5B8B-F630-F28E-4E3A5689AB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105877" cy="946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5590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tx2">
                <a:lumMod val="50000"/>
                <a:lumOff val="5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12EF08A-763C-A1EB-60CE-F712AC304E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A2BB71-3CD8-4AD2-6707-E9FEDA938C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2762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6000" dirty="0">
                <a:solidFill>
                  <a:srgbClr val="002060"/>
                </a:solidFill>
              </a:rPr>
              <a:t>Project</a:t>
            </a:r>
            <a:r>
              <a:rPr lang="en-US" sz="4800" dirty="0">
                <a:solidFill>
                  <a:srgbClr val="002060"/>
                </a:solidFill>
              </a:rPr>
              <a:t> </a:t>
            </a:r>
            <a:r>
              <a:rPr lang="en-US" sz="6000" dirty="0">
                <a:solidFill>
                  <a:srgbClr val="002060"/>
                </a:solidFill>
              </a:rPr>
              <a:t>Goals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65F9A7-83E7-6428-F8D6-954F3AD2A0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4123" y="2141537"/>
            <a:ext cx="10515600" cy="4351338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2060"/>
                </a:solidFill>
              </a:rPr>
              <a:t>Main Goal:</a:t>
            </a:r>
            <a:br>
              <a:rPr lang="en-US" sz="2400" dirty="0">
                <a:solidFill>
                  <a:srgbClr val="002060"/>
                </a:solidFill>
              </a:rPr>
            </a:br>
            <a:r>
              <a:rPr lang="en-US" sz="2400" dirty="0">
                <a:solidFill>
                  <a:srgbClr val="002060"/>
                </a:solidFill>
              </a:rPr>
              <a:t>Enable dynamic, real-time experimental control over visual stimuli for behavioral research.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2060"/>
                </a:solidFill>
              </a:rPr>
              <a:t>Objectives: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002060"/>
                </a:solidFill>
              </a:rPr>
              <a:t>Build a spatially programmable LED system.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002060"/>
                </a:solidFill>
              </a:rPr>
              <a:t>Synchronize external tracking data with stimulus presentation.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002060"/>
                </a:solidFill>
              </a:rPr>
              <a:t>Create a modular and replicable system.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206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EF1136-D051-F00A-EDD7-0237777E65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105877" cy="946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2179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tx2">
                <a:lumMod val="50000"/>
                <a:lumOff val="5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B9E273F-9E40-66C8-1BA6-59E769EE7B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56DD0-15BF-8493-AF36-3D5274A32D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2762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6000" dirty="0">
                <a:solidFill>
                  <a:srgbClr val="002060"/>
                </a:solidFill>
              </a:rPr>
              <a:t>Experimental Setup </a:t>
            </a:r>
            <a:endParaRPr lang="en-IL" sz="6000" dirty="0">
              <a:solidFill>
                <a:srgbClr val="00206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7097B1-15A1-8A2D-20DC-5873A8117D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4675" y="2170726"/>
            <a:ext cx="11121090" cy="4935607"/>
          </a:xfrm>
        </p:spPr>
        <p:txBody>
          <a:bodyPr>
            <a:normAutofit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2060"/>
                </a:solidFill>
              </a:rPr>
              <a:t>Experimental Aquarium - custom-built for Gnathonemus petersii, optimized for visual and infrared tracking.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2060"/>
                </a:solidFill>
              </a:rPr>
              <a:t>LED strips - bottom-mounted WS2812B strips for spatially controlled visual stimulation.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2060"/>
                </a:solidFill>
              </a:rPr>
              <a:t>Infrared setup &amp; 5 cameras - continuous real-time tracking using IR illumination and camera array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2060"/>
                </a:solidFill>
              </a:rPr>
              <a:t>Arduino microcontroller - handles pattern generation and serial communication.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2060"/>
                </a:solidFill>
              </a:rPr>
              <a:t>Bonsai tracking system -  processes video to detect fish position and sends real-time commands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2060"/>
                </a:solidFill>
              </a:rPr>
              <a:t>Supports both manual and automatic modes supported via serial commands from a central PC.</a:t>
            </a:r>
          </a:p>
          <a:p>
            <a:pPr marL="0" indent="0">
              <a:buNone/>
            </a:pPr>
            <a:endParaRPr lang="en-IL" sz="1600" dirty="0">
              <a:solidFill>
                <a:srgbClr val="00206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066533-BBF1-EDC4-DC2B-F3FB2FD38B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105877" cy="946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4629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tx2">
                <a:lumMod val="50000"/>
                <a:lumOff val="5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3FBF77D-CA74-8822-F8E6-982BA7830D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4ED55-68FE-A660-6A40-54550109E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2762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6000" dirty="0">
                <a:solidFill>
                  <a:srgbClr val="002060"/>
                </a:solidFill>
              </a:rPr>
              <a:t>Software Structure</a:t>
            </a:r>
            <a:endParaRPr lang="en-IL" sz="6000" dirty="0">
              <a:solidFill>
                <a:srgbClr val="00206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27C1F3-164B-7023-9AC1-266EBB9E65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7272" y="2362020"/>
            <a:ext cx="10515600" cy="4351338"/>
          </a:xfrm>
        </p:spPr>
        <p:txBody>
          <a:bodyPr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2060"/>
                </a:solidFill>
              </a:rPr>
              <a:t>Programmed in C++ using Arduino IDE.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2060"/>
                </a:solidFill>
              </a:rPr>
              <a:t>Based on the </a:t>
            </a:r>
            <a:r>
              <a:rPr lang="en-US" sz="2400" dirty="0" err="1">
                <a:solidFill>
                  <a:srgbClr val="002060"/>
                </a:solidFill>
              </a:rPr>
              <a:t>FastLED</a:t>
            </a:r>
            <a:r>
              <a:rPr lang="en-US" sz="2400" dirty="0">
                <a:solidFill>
                  <a:srgbClr val="002060"/>
                </a:solidFill>
              </a:rPr>
              <a:t> library for fine-grained control of individual LEDs.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2060"/>
                </a:solidFill>
              </a:rPr>
              <a:t>Modular codebase: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2060"/>
                </a:solidFill>
              </a:rPr>
              <a:t>.</a:t>
            </a:r>
            <a:r>
              <a:rPr lang="en-US" sz="2000" dirty="0" err="1">
                <a:solidFill>
                  <a:srgbClr val="002060"/>
                </a:solidFill>
              </a:rPr>
              <a:t>ino</a:t>
            </a:r>
            <a:r>
              <a:rPr lang="en-US" sz="2000" dirty="0">
                <a:solidFill>
                  <a:srgbClr val="002060"/>
                </a:solidFill>
              </a:rPr>
              <a:t> file handles setup and serial input.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2060"/>
                </a:solidFill>
              </a:rPr>
              <a:t>.cpp/.h files define visual patterns and utility functions.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2060"/>
                </a:solidFill>
              </a:rPr>
              <a:t>Real-time serial parser executes incoming Bonsai commands.</a:t>
            </a:r>
          </a:p>
          <a:p>
            <a:pPr marL="0" indent="0">
              <a:lnSpc>
                <a:spcPct val="110000"/>
              </a:lnSpc>
              <a:buNone/>
            </a:pPr>
            <a:endParaRPr lang="en-US" sz="2400" dirty="0">
              <a:solidFill>
                <a:srgbClr val="002060"/>
              </a:solidFill>
            </a:endParaRPr>
          </a:p>
          <a:p>
            <a:pPr marL="0" indent="0">
              <a:buNone/>
            </a:pPr>
            <a:endParaRPr lang="en-IL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FA9608-7C31-519D-4344-6E9BD162D4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105877" cy="946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7084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tx2">
                <a:lumMod val="50000"/>
                <a:lumOff val="5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D9E2D62-716C-74C7-064A-93320ED62D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B6A4DB-2742-72CF-F70B-8BDEBBCAE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2762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rgbClr val="002060"/>
                </a:solidFill>
              </a:rPr>
              <a:t>Integration with Bonsai</a:t>
            </a:r>
            <a:endParaRPr lang="en-IL" sz="5400" dirty="0">
              <a:solidFill>
                <a:srgbClr val="002060"/>
              </a:solidFill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0A3B8641-7F1D-802D-C2C3-8ABA88061D4A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36248" y="2158035"/>
            <a:ext cx="10515600" cy="46197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2060"/>
                </a:solidFill>
              </a:rPr>
              <a:t>The fish is continuously tracked using a 5-camera infrared setup positioned around the aquarium.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2060"/>
                </a:solidFill>
              </a:rPr>
              <a:t>Bonsai processes the video feed to: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2060"/>
                </a:solidFill>
              </a:rPr>
              <a:t>Isolate the relevant area in the frame.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2060"/>
                </a:solidFill>
              </a:rPr>
              <a:t>Identify the fish’s location within the image.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2060"/>
                </a:solidFill>
              </a:rPr>
              <a:t>Map the position to the LED grid coordinates.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2060"/>
                </a:solidFill>
              </a:rPr>
              <a:t>A trigger condition  initiates a serial command: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2060"/>
                </a:solidFill>
              </a:rPr>
              <a:t>The command is sent over USB to the Arduino.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2060"/>
                </a:solidFill>
              </a:rPr>
              <a:t>The Arduino parses the command and executes the corresponding light pattern in real time.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778742-FAF7-1CD0-BF3F-6156592DB6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105877" cy="946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859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320B079-3A18-F9C2-9EC0-FDE0902CE7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2B82547-2424-4E7A-A98B-75206EE730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23">
            <a:extLst>
              <a:ext uri="{FF2B5EF4-FFF2-40B4-BE49-F238E27FC236}">
                <a16:creationId xmlns:a16="http://schemas.microsoft.com/office/drawing/2014/main" id="{5109BC2F-9616-4D7D-9E98-57898009A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3">
              <a:duotone>
                <a:schemeClr val="accent1">
                  <a:tint val="98000"/>
                  <a:lumMod val="102000"/>
                </a:schemeClr>
                <a:schemeClr val="accent1">
                  <a:shade val="98000"/>
                  <a:lumMod val="98000"/>
                </a:schemeClr>
              </a:duotone>
            </a:blip>
            <a:tile tx="0" ty="0" sx="100000" sy="100000" flip="none" algn="tl"/>
          </a:blipFill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56844B-5182-83A4-8F73-E1AC0D740B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754" y="1687286"/>
            <a:ext cx="3269463" cy="3978017"/>
          </a:xfrm>
        </p:spPr>
        <p:txBody>
          <a:bodyPr anchor="t">
            <a:normAutofit/>
          </a:bodyPr>
          <a:lstStyle/>
          <a:p>
            <a:r>
              <a:rPr lang="en-US" sz="3700" dirty="0"/>
              <a:t>Component: LED Matrix</a:t>
            </a:r>
            <a:endParaRPr lang="en-IL" sz="37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9C9845-E39B-603F-F30B-E1F78E30C0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105877" cy="946376"/>
          </a:xfrm>
          <a:prstGeom prst="rect">
            <a:avLst/>
          </a:prstGeom>
        </p:spPr>
      </p:pic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4011F506-4850-4E1C-5597-328B53F2B69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76426412"/>
              </p:ext>
            </p:extLst>
          </p:nvPr>
        </p:nvGraphicFramePr>
        <p:xfrm>
          <a:off x="5508820" y="965200"/>
          <a:ext cx="5728344" cy="49029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95477C86-620A-9F09-F1AA-4E2633B4EB4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2593" y="3429000"/>
            <a:ext cx="3647784" cy="273741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6909891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CA715B2-0053-9A62-21CB-FB42928C41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2FC383-69CC-32B7-3841-4E12B23FE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23">
            <a:extLst>
              <a:ext uri="{FF2B5EF4-FFF2-40B4-BE49-F238E27FC236}">
                <a16:creationId xmlns:a16="http://schemas.microsoft.com/office/drawing/2014/main" id="{1947BA6E-BFFB-E6C1-9BE0-A27DA7C275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3">
              <a:duotone>
                <a:schemeClr val="accent1">
                  <a:tint val="98000"/>
                  <a:lumMod val="102000"/>
                </a:schemeClr>
                <a:schemeClr val="accent1">
                  <a:shade val="98000"/>
                  <a:lumMod val="98000"/>
                </a:schemeClr>
              </a:duotone>
            </a:blip>
            <a:tile tx="0" ty="0" sx="100000" sy="100000" flip="none" algn="tl"/>
          </a:blipFill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F3EECD-0C42-FFF3-FD73-4B86DD2CB6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754" y="1687286"/>
            <a:ext cx="3269463" cy="3978017"/>
          </a:xfrm>
        </p:spPr>
        <p:txBody>
          <a:bodyPr anchor="t">
            <a:normAutofit/>
          </a:bodyPr>
          <a:lstStyle/>
          <a:p>
            <a:r>
              <a:rPr lang="en-US" sz="3700" dirty="0"/>
              <a:t>Component: Power Supply Unit</a:t>
            </a:r>
            <a:endParaRPr lang="en-IL" sz="37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08175A-106A-51BD-D374-0C4A4F4BD1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105877" cy="946376"/>
          </a:xfrm>
          <a:prstGeom prst="rect">
            <a:avLst/>
          </a:prstGeom>
        </p:spPr>
      </p:pic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0018EA40-77FA-BF93-8E91-0ED3D64BEF17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508820" y="965200"/>
          <a:ext cx="5728344" cy="49029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7C44FB8F-0FA1-7E9A-40AD-EE03CA2D965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7111" y="3676294"/>
            <a:ext cx="3878747" cy="291073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22789423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TM03457503[[fn=Quotable]]</Template>
  <TotalTime>3121</TotalTime>
  <Words>2004</Words>
  <Application>Microsoft Office PowerPoint</Application>
  <PresentationFormat>Widescreen</PresentationFormat>
  <Paragraphs>190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Aptos</vt:lpstr>
      <vt:lpstr>Arial</vt:lpstr>
      <vt:lpstr>Calibri</vt:lpstr>
      <vt:lpstr>Century Gothic</vt:lpstr>
      <vt:lpstr>Courier New</vt:lpstr>
      <vt:lpstr>Wingdings 2</vt:lpstr>
      <vt:lpstr>Quotable</vt:lpstr>
      <vt:lpstr>Computerized System for Studying Escape Behavior in Electric Fish</vt:lpstr>
      <vt:lpstr>Outline</vt:lpstr>
      <vt:lpstr>Motivation</vt:lpstr>
      <vt:lpstr>Project Goals</vt:lpstr>
      <vt:lpstr>Experimental Setup </vt:lpstr>
      <vt:lpstr>Software Structure</vt:lpstr>
      <vt:lpstr>Integration with Bonsai</vt:lpstr>
      <vt:lpstr>Component: LED Matrix</vt:lpstr>
      <vt:lpstr>Component: Power Supply Unit</vt:lpstr>
      <vt:lpstr>Component: Arduino UNO R4 Minima</vt:lpstr>
      <vt:lpstr>Component: Bonsai Platform</vt:lpstr>
      <vt:lpstr>Testing &amp; Validation</vt:lpstr>
      <vt:lpstr>Key Achievements </vt:lpstr>
      <vt:lpstr>Recommended Future Work </vt:lpstr>
      <vt:lpstr>Skills Gained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Michal Shani</dc:creator>
  <cp:lastModifiedBy>Michal Shani</cp:lastModifiedBy>
  <cp:revision>2</cp:revision>
  <dcterms:created xsi:type="dcterms:W3CDTF">2025-03-23T12:38:20Z</dcterms:created>
  <dcterms:modified xsi:type="dcterms:W3CDTF">2025-05-08T07:56:03Z</dcterms:modified>
</cp:coreProperties>
</file>